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Lst>
  <p:notesMasterIdLst>
    <p:notesMasterId r:id="rId27"/>
  </p:notesMasterIdLst>
  <p:sldIdLst>
    <p:sldId id="295" r:id="rId2"/>
    <p:sldId id="263" r:id="rId3"/>
    <p:sldId id="288" r:id="rId4"/>
    <p:sldId id="264" r:id="rId5"/>
    <p:sldId id="279" r:id="rId6"/>
    <p:sldId id="281" r:id="rId7"/>
    <p:sldId id="280" r:id="rId8"/>
    <p:sldId id="266" r:id="rId9"/>
    <p:sldId id="293" r:id="rId10"/>
    <p:sldId id="265" r:id="rId11"/>
    <p:sldId id="267" r:id="rId12"/>
    <p:sldId id="269" r:id="rId13"/>
    <p:sldId id="270" r:id="rId14"/>
    <p:sldId id="268" r:id="rId15"/>
    <p:sldId id="292" r:id="rId16"/>
    <p:sldId id="273" r:id="rId17"/>
    <p:sldId id="277" r:id="rId18"/>
    <p:sldId id="276" r:id="rId19"/>
    <p:sldId id="272" r:id="rId20"/>
    <p:sldId id="291" r:id="rId21"/>
    <p:sldId id="271" r:id="rId22"/>
    <p:sldId id="278" r:id="rId23"/>
    <p:sldId id="285" r:id="rId24"/>
    <p:sldId id="284" r:id="rId25"/>
    <p:sldId id="294"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Microsoft YaHei" panose="020B0503020204020204" pitchFamily="34" charset="-122"/>
      <p:regular r:id="rId32"/>
      <p:bold r:id="rId33"/>
    </p:embeddedFont>
    <p:embeddedFont>
      <p:font typeface="Microsoft YaHei" panose="020B0503020204020204" pitchFamily="34" charset="-122"/>
      <p:regular r:id="rId32"/>
      <p:bold r:id="rId33"/>
    </p:embeddedFont>
    <p:embeddedFont>
      <p:font typeface="等线" panose="02010600030101010101" pitchFamily="2" charset="-122"/>
      <p:regular r:id="rId34"/>
      <p:bold r:id="rId35"/>
    </p:embeddedFont>
  </p:embeddedFontLst>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2C2E32"/>
    <a:srgbClr val="F45137"/>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219" autoAdjust="0"/>
    <p:restoredTop sz="94660"/>
  </p:normalViewPr>
  <p:slideViewPr>
    <p:cSldViewPr snapToGrid="0">
      <p:cViewPr varScale="1">
        <p:scale>
          <a:sx n="73" d="100"/>
          <a:sy n="73" d="100"/>
        </p:scale>
        <p:origin x="40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FA-48AA-AA3D-ABC1E2DB73F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FA-48AA-AA3D-ABC1E2DB73F2}"/>
              </c:ext>
            </c:extLst>
          </c:dPt>
          <c:dPt>
            <c:idx val="2"/>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2-A2B3-4044-8628-F960DA9194A8}"/>
              </c:ext>
            </c:extLst>
          </c:dPt>
          <c:dPt>
            <c:idx val="3"/>
            <c:bubble3D val="0"/>
            <c:spPr>
              <a:solidFill>
                <a:schemeClr val="accent2">
                  <a:lumMod val="75000"/>
                  <a:lumOff val="25000"/>
                </a:schemeClr>
              </a:solidFill>
              <a:ln w="19050">
                <a:solidFill>
                  <a:schemeClr val="lt1"/>
                </a:solidFill>
              </a:ln>
              <a:effectLst/>
            </c:spPr>
            <c:extLst>
              <c:ext xmlns:c16="http://schemas.microsoft.com/office/drawing/2014/chart" uri="{C3380CC4-5D6E-409C-BE32-E72D297353CC}">
                <c16:uniqueId val="{00000001-A2B3-4044-8628-F960DA9194A8}"/>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A2B3-4044-8628-F960DA9194A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2021/9/23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406202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19562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99168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758450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334804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46313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305846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1449381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2638958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369481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12576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591392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86465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3024344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40345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3177137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2110933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285121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249018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360157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3001152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428511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402866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176682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76572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7.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1.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6.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flipH="1" flipV="1">
            <a:off x="442806" y="0"/>
            <a:ext cx="11749195" cy="6858000"/>
          </a:xfrm>
          <a:custGeom>
            <a:avLst/>
            <a:gdLst>
              <a:gd name="connsiteX0" fmla="*/ 4880836 w 11749195"/>
              <a:gd name="connsiteY0" fmla="*/ 6858000 h 6858000"/>
              <a:gd name="connsiteX1" fmla="*/ 0 w 11749195"/>
              <a:gd name="connsiteY1" fmla="*/ 6858000 h 6858000"/>
              <a:gd name="connsiteX2" fmla="*/ 0 w 11749195"/>
              <a:gd name="connsiteY2" fmla="*/ 0 h 6858000"/>
              <a:gd name="connsiteX3" fmla="*/ 11749195 w 11749195"/>
              <a:gd name="connsiteY3" fmla="*/ 0 h 6858000"/>
            </a:gdLst>
            <a:ahLst/>
            <a:cxnLst>
              <a:cxn ang="0">
                <a:pos x="connsiteX0" y="connsiteY0"/>
              </a:cxn>
              <a:cxn ang="0">
                <a:pos x="connsiteX1" y="connsiteY1"/>
              </a:cxn>
              <a:cxn ang="0">
                <a:pos x="connsiteX2" y="connsiteY2"/>
              </a:cxn>
              <a:cxn ang="0">
                <a:pos x="connsiteX3" y="connsiteY3"/>
              </a:cxn>
            </a:cxnLst>
            <a:rect l="l" t="t" r="r" b="b"/>
            <a:pathLst>
              <a:path w="11749195" h="6858000">
                <a:moveTo>
                  <a:pt x="4880836" y="6858000"/>
                </a:moveTo>
                <a:lnTo>
                  <a:pt x="0" y="6858000"/>
                </a:lnTo>
                <a:lnTo>
                  <a:pt x="0" y="0"/>
                </a:lnTo>
                <a:lnTo>
                  <a:pt x="11749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5146885" y="1717064"/>
            <a:ext cx="6397905" cy="3770263"/>
          </a:xfrm>
          <a:prstGeom prst="rect">
            <a:avLst/>
          </a:prstGeom>
          <a:noFill/>
        </p:spPr>
        <p:txBody>
          <a:bodyPr wrap="none" rtlCol="0">
            <a:spAutoFit/>
          </a:bodyPr>
          <a:lstStyle>
            <a:defPPr>
              <a:defRPr lang="en-US"/>
            </a:defPPr>
            <a:lvl1pPr algn="r">
              <a:defRPr sz="3600">
                <a:solidFill>
                  <a:schemeClr val="bg1"/>
                </a:solidFill>
                <a:latin typeface="Century Gothic" panose="020B0502020202020204" pitchFamily="34" charset="0"/>
              </a:defRPr>
            </a:lvl1pPr>
          </a:lstStyle>
          <a:p>
            <a:pPr algn="ctr"/>
            <a:r>
              <a:rPr lang="en-US" altLang="zh-CN" sz="23900" i="1" dirty="0">
                <a:solidFill>
                  <a:schemeClr val="bg1">
                    <a:alpha val="5000"/>
                  </a:schemeClr>
                </a:solidFill>
                <a:latin typeface="+mn-lt"/>
                <a:cs typeface="+mn-ea"/>
                <a:sym typeface="+mn-lt"/>
              </a:rPr>
              <a:t>2018</a:t>
            </a:r>
            <a:endParaRPr lang="zh-CN" altLang="en-US" sz="23900" i="1" dirty="0">
              <a:solidFill>
                <a:schemeClr val="bg1">
                  <a:alpha val="5000"/>
                </a:schemeClr>
              </a:solidFill>
              <a:latin typeface="+mn-lt"/>
              <a:cs typeface="+mn-ea"/>
              <a:sym typeface="+mn-lt"/>
            </a:endParaRPr>
          </a:p>
        </p:txBody>
      </p:sp>
      <p:sp>
        <p:nvSpPr>
          <p:cNvPr id="9" name="任意多边形 8"/>
          <p:cNvSpPr/>
          <p:nvPr/>
        </p:nvSpPr>
        <p:spPr>
          <a:xfrm>
            <a:off x="0" y="0"/>
            <a:ext cx="6704217" cy="66941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5"/>
            <a:srcRect/>
            <a:stretch>
              <a:fillRect l="-38828" r="-38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平行四边形 2"/>
          <p:cNvSpPr/>
          <p:nvPr/>
        </p:nvSpPr>
        <p:spPr>
          <a:xfrm>
            <a:off x="4236079" y="813870"/>
            <a:ext cx="1756372" cy="1493822"/>
          </a:xfrm>
          <a:prstGeom prst="parallelogram">
            <a:avLst>
              <a:gd name="adj" fmla="val 100151"/>
            </a:avLst>
          </a:prstGeom>
          <a:solidFill>
            <a:srgbClr val="2C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1702052" y="4571999"/>
            <a:ext cx="1457608" cy="1240325"/>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10067952" y="235390"/>
            <a:ext cx="1882622" cy="160772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9"/>
          <p:cNvSpPr/>
          <p:nvPr/>
        </p:nvSpPr>
        <p:spPr>
          <a:xfrm flipH="1" flipV="1">
            <a:off x="10566399" y="5240628"/>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flipH="1">
            <a:off x="10433812" y="982189"/>
            <a:ext cx="1098392" cy="109673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19522" y="5672962"/>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958830" y="6049313"/>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92888" y="1443030"/>
            <a:ext cx="1953378" cy="19504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533864" y="2933188"/>
            <a:ext cx="7918642" cy="1446550"/>
          </a:xfrm>
          <a:prstGeom prst="rect">
            <a:avLst/>
          </a:prstGeom>
          <a:noFill/>
        </p:spPr>
        <p:txBody>
          <a:bodyPr wrap="none" rtlCol="0">
            <a:spAutoFit/>
            <a:scene3d>
              <a:camera prst="orthographicFront"/>
              <a:lightRig rig="threePt" dir="t"/>
            </a:scene3d>
            <a:sp3d contourW="12700"/>
          </a:bodyPr>
          <a:lstStyle/>
          <a:p>
            <a:pPr algn="r"/>
            <a:r>
              <a:rPr lang="en-US" altLang="zh-CN" sz="8800" b="1">
                <a:solidFill>
                  <a:schemeClr val="bg1"/>
                </a:solidFill>
                <a:cs typeface="+mn-ea"/>
                <a:sym typeface="+mn-lt"/>
              </a:rPr>
              <a:t>Company Profile</a:t>
            </a:r>
            <a:endParaRPr lang="zh-CN" altLang="en-US" sz="8800" b="1" dirty="0">
              <a:solidFill>
                <a:schemeClr val="bg1"/>
              </a:solidFill>
              <a:cs typeface="+mn-ea"/>
              <a:sym typeface="+mn-lt"/>
            </a:endParaRPr>
          </a:p>
        </p:txBody>
      </p:sp>
      <p:sp>
        <p:nvSpPr>
          <p:cNvPr id="28" name="文本框 27"/>
          <p:cNvSpPr txBox="1"/>
          <p:nvPr/>
        </p:nvSpPr>
        <p:spPr>
          <a:xfrm>
            <a:off x="8345245" y="2309377"/>
            <a:ext cx="3107261" cy="646331"/>
          </a:xfrm>
          <a:prstGeom prst="rect">
            <a:avLst/>
          </a:prstGeom>
          <a:noFill/>
        </p:spPr>
        <p:txBody>
          <a:bodyPr wrap="none" rtlCol="0">
            <a:spAutoFit/>
            <a:scene3d>
              <a:camera prst="orthographicFront"/>
              <a:lightRig rig="threePt" dir="t"/>
            </a:scene3d>
            <a:sp3d contourW="12700"/>
          </a:bodyPr>
          <a:lstStyle/>
          <a:p>
            <a:pPr algn="r"/>
            <a:r>
              <a:rPr lang="en-US" altLang="zh-CN" sz="3600" dirty="0">
                <a:solidFill>
                  <a:schemeClr val="bg1"/>
                </a:solidFill>
                <a:cs typeface="+mn-ea"/>
                <a:sym typeface="+mn-lt"/>
              </a:rPr>
              <a:t>BUSINESS PLAN</a:t>
            </a:r>
            <a:endParaRPr lang="zh-CN" altLang="en-US" sz="3600" dirty="0">
              <a:solidFill>
                <a:schemeClr val="bg1"/>
              </a:solidFill>
              <a:cs typeface="+mn-ea"/>
              <a:sym typeface="+mn-lt"/>
            </a:endParaRPr>
          </a:p>
        </p:txBody>
      </p:sp>
      <p:sp>
        <p:nvSpPr>
          <p:cNvPr id="42" name="文本框 41"/>
          <p:cNvSpPr txBox="1"/>
          <p:nvPr/>
        </p:nvSpPr>
        <p:spPr>
          <a:xfrm>
            <a:off x="3968417" y="4437574"/>
            <a:ext cx="7457365" cy="56951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400" dirty="0">
                <a:solidFill>
                  <a:schemeClr val="bg1">
                    <a:lumMod val="65000"/>
                  </a:schemeClr>
                </a:solidFill>
                <a:cs typeface="+mn-ea"/>
                <a:sym typeface="+mn-lt"/>
              </a:rPr>
              <a:t>click to add your text here click to add your text here click to add your text here click to add your text here click to add your text here click to add your text here.</a:t>
            </a:r>
          </a:p>
        </p:txBody>
      </p:sp>
      <p:sp>
        <p:nvSpPr>
          <p:cNvPr id="43" name="平行四边形 42"/>
          <p:cNvSpPr/>
          <p:nvPr/>
        </p:nvSpPr>
        <p:spPr>
          <a:xfrm>
            <a:off x="6356987" y="5357777"/>
            <a:ext cx="913728" cy="34571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4" name="Rita Calypso - Paper Mach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7243" y="-773491"/>
            <a:ext cx="609600" cy="609600"/>
          </a:xfrm>
          <a:prstGeom prst="rect">
            <a:avLst/>
          </a:prstGeom>
        </p:spPr>
      </p:pic>
    </p:spTree>
    <p:extLst>
      <p:ext uri="{BB962C8B-B14F-4D97-AF65-F5344CB8AC3E}">
        <p14:creationId xmlns:p14="http://schemas.microsoft.com/office/powerpoint/2010/main" val="178535138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4"/>
                                        </p:tgtEl>
                                      </p:cBhvr>
                                    </p:cmd>
                                  </p:childTnLst>
                                </p:cTn>
                              </p:par>
                              <p:par>
                                <p:cTn id="7" presetID="2" presetClass="entr" presetSubtype="2" decel="10000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additive="base">
                                        <p:cTn id="9" dur="1000" fill="hold"/>
                                        <p:tgtEl>
                                          <p:spTgt spid="24"/>
                                        </p:tgtEl>
                                        <p:attrNameLst>
                                          <p:attrName>ppt_x</p:attrName>
                                        </p:attrNameLst>
                                      </p:cBhvr>
                                      <p:tavLst>
                                        <p:tav tm="0">
                                          <p:val>
                                            <p:strVal val="1+#ppt_w/2"/>
                                          </p:val>
                                        </p:tav>
                                        <p:tav tm="100000">
                                          <p:val>
                                            <p:strVal val="#ppt_x"/>
                                          </p:val>
                                        </p:tav>
                                      </p:tavLst>
                                    </p:anim>
                                    <p:anim calcmode="lin" valueType="num">
                                      <p:cBhvr additive="base">
                                        <p:cTn id="10" dur="1000" fill="hold"/>
                                        <p:tgtEl>
                                          <p:spTgt spid="24"/>
                                        </p:tgtEl>
                                        <p:attrNameLst>
                                          <p:attrName>ppt_y</p:attrName>
                                        </p:attrNameLst>
                                      </p:cBhvr>
                                      <p:tavLst>
                                        <p:tav tm="0">
                                          <p:val>
                                            <p:strVal val="#ppt_y"/>
                                          </p:val>
                                        </p:tav>
                                        <p:tav tm="100000">
                                          <p:val>
                                            <p:strVal val="#ppt_y"/>
                                          </p:val>
                                        </p:tav>
                                      </p:tavLst>
                                    </p:anim>
                                  </p:childTnLst>
                                </p:cTn>
                              </p:par>
                              <p:par>
                                <p:cTn id="11" presetID="2" presetClass="entr" presetSubtype="9"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0-#ppt_w/2"/>
                                          </p:val>
                                        </p:tav>
                                        <p:tav tm="100000">
                                          <p:val>
                                            <p:strVal val="#ppt_x"/>
                                          </p:val>
                                        </p:tav>
                                      </p:tavLst>
                                    </p:anim>
                                    <p:anim calcmode="lin" valueType="num">
                                      <p:cBhvr additive="base">
                                        <p:cTn id="14" dur="1000" fill="hold"/>
                                        <p:tgtEl>
                                          <p:spTgt spid="9"/>
                                        </p:tgtEl>
                                        <p:attrNameLst>
                                          <p:attrName>ppt_y</p:attrName>
                                        </p:attrNameLst>
                                      </p:cBhvr>
                                      <p:tavLst>
                                        <p:tav tm="0">
                                          <p:val>
                                            <p:strVal val="0-#ppt_h/2"/>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12"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0-#ppt_w/2"/>
                                          </p:val>
                                        </p:tav>
                                        <p:tav tm="100000">
                                          <p:val>
                                            <p:strVal val="#ppt_x"/>
                                          </p:val>
                                        </p:tav>
                                      </p:tavLst>
                                    </p:anim>
                                    <p:anim calcmode="lin" valueType="num">
                                      <p:cBhvr additive="base">
                                        <p:cTn id="22" dur="10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000" fill="hold"/>
                                        <p:tgtEl>
                                          <p:spTgt spid="4"/>
                                        </p:tgtEl>
                                        <p:attrNameLst>
                                          <p:attrName>ppt_x</p:attrName>
                                        </p:attrNameLst>
                                      </p:cBhvr>
                                      <p:tavLst>
                                        <p:tav tm="0">
                                          <p:val>
                                            <p:strVal val="1+#ppt_w/2"/>
                                          </p:val>
                                        </p:tav>
                                        <p:tav tm="100000">
                                          <p:val>
                                            <p:strVal val="#ppt_x"/>
                                          </p:val>
                                        </p:tav>
                                      </p:tavLst>
                                    </p:anim>
                                    <p:anim calcmode="lin" valueType="num">
                                      <p:cBhvr additive="base">
                                        <p:cTn id="26" dur="1000" fill="hold"/>
                                        <p:tgtEl>
                                          <p:spTgt spid="4"/>
                                        </p:tgtEl>
                                        <p:attrNameLst>
                                          <p:attrName>ppt_y</p:attrName>
                                        </p:attrNameLst>
                                      </p:cBhvr>
                                      <p:tavLst>
                                        <p:tav tm="0">
                                          <p:val>
                                            <p:strVal val="#ppt_y"/>
                                          </p:val>
                                        </p:tav>
                                        <p:tav tm="100000">
                                          <p:val>
                                            <p:strVal val="#ppt_y"/>
                                          </p:val>
                                        </p:tav>
                                      </p:tavLst>
                                    </p:anim>
                                  </p:childTnLst>
                                </p:cTn>
                              </p:par>
                              <p:par>
                                <p:cTn id="27" presetID="2" presetClass="entr" presetSubtype="12" decel="10000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fill="hold"/>
                                        <p:tgtEl>
                                          <p:spTgt spid="43"/>
                                        </p:tgtEl>
                                        <p:attrNameLst>
                                          <p:attrName>ppt_x</p:attrName>
                                        </p:attrNameLst>
                                      </p:cBhvr>
                                      <p:tavLst>
                                        <p:tav tm="0">
                                          <p:val>
                                            <p:strVal val="0-#ppt_w/2"/>
                                          </p:val>
                                        </p:tav>
                                        <p:tav tm="100000">
                                          <p:val>
                                            <p:strVal val="#ppt_x"/>
                                          </p:val>
                                        </p:tav>
                                      </p:tavLst>
                                    </p:anim>
                                    <p:anim calcmode="lin" valueType="num">
                                      <p:cBhvr additive="base">
                                        <p:cTn id="30" dur="1000" fill="hold"/>
                                        <p:tgtEl>
                                          <p:spTgt spid="43"/>
                                        </p:tgtEl>
                                        <p:attrNameLst>
                                          <p:attrName>ppt_y</p:attrName>
                                        </p:attrNameLst>
                                      </p:cBhvr>
                                      <p:tavLst>
                                        <p:tav tm="0">
                                          <p:val>
                                            <p:strVal val="1+#ppt_h/2"/>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1000"/>
                                        <p:tgtEl>
                                          <p:spTgt spid="15"/>
                                        </p:tgtEl>
                                      </p:cBhvr>
                                    </p:animEffect>
                                  </p:childTnLst>
                                </p:cTn>
                              </p:par>
                              <p:par>
                                <p:cTn id="34" presetID="22" presetClass="entr" presetSubtype="8"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1000"/>
                                        <p:tgtEl>
                                          <p:spTgt spid="17"/>
                                        </p:tgtEl>
                                      </p:cBhvr>
                                    </p:animEffect>
                                  </p:childTnLst>
                                </p:cTn>
                              </p:par>
                              <p:par>
                                <p:cTn id="37" presetID="2" presetClass="entr" presetSubtype="3" decel="10000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1000" fill="hold"/>
                                        <p:tgtEl>
                                          <p:spTgt spid="5"/>
                                        </p:tgtEl>
                                        <p:attrNameLst>
                                          <p:attrName>ppt_x</p:attrName>
                                        </p:attrNameLst>
                                      </p:cBhvr>
                                      <p:tavLst>
                                        <p:tav tm="0">
                                          <p:val>
                                            <p:strVal val="1+#ppt_w/2"/>
                                          </p:val>
                                        </p:tav>
                                        <p:tav tm="100000">
                                          <p:val>
                                            <p:strVal val="#ppt_x"/>
                                          </p:val>
                                        </p:tav>
                                      </p:tavLst>
                                    </p:anim>
                                    <p:anim calcmode="lin" valueType="num">
                                      <p:cBhvr additive="base">
                                        <p:cTn id="40" dur="10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3" decel="10000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1+#ppt_w/2"/>
                                          </p:val>
                                        </p:tav>
                                        <p:tav tm="100000">
                                          <p:val>
                                            <p:strVal val="#ppt_x"/>
                                          </p:val>
                                        </p:tav>
                                      </p:tavLst>
                                    </p:anim>
                                    <p:anim calcmode="lin" valueType="num">
                                      <p:cBhvr additive="base">
                                        <p:cTn id="44" dur="1000" fill="hold"/>
                                        <p:tgtEl>
                                          <p:spTgt spid="12"/>
                                        </p:tgtEl>
                                        <p:attrNameLst>
                                          <p:attrName>ppt_y</p:attrName>
                                        </p:attrNameLst>
                                      </p:cBhvr>
                                      <p:tavLst>
                                        <p:tav tm="0">
                                          <p:val>
                                            <p:strVal val="0-#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up)">
                                      <p:cBhvr>
                                        <p:cTn id="47" dur="1000"/>
                                        <p:tgtEl>
                                          <p:spTgt spid="25"/>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1000"/>
                                        <p:tgtEl>
                                          <p:spTgt spid="29"/>
                                        </p:tgtEl>
                                      </p:cBhvr>
                                    </p:animEffect>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1000" fill="hold"/>
                                        <p:tgtEl>
                                          <p:spTgt spid="27"/>
                                        </p:tgtEl>
                                        <p:attrNameLst>
                                          <p:attrName>ppt_x</p:attrName>
                                        </p:attrNameLst>
                                      </p:cBhvr>
                                      <p:tavLst>
                                        <p:tav tm="0">
                                          <p:val>
                                            <p:strVal val="1+#ppt_w/2"/>
                                          </p:val>
                                        </p:tav>
                                        <p:tav tm="100000">
                                          <p:val>
                                            <p:strVal val="#ppt_x"/>
                                          </p:val>
                                        </p:tav>
                                      </p:tavLst>
                                    </p:anim>
                                    <p:anim calcmode="lin" valueType="num">
                                      <p:cBhvr additive="base">
                                        <p:cTn id="61" dur="10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2" presetClass="entr" presetSubtype="2"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righ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66" repeatCount="indefinite" fill="hold" display="0">
                  <p:stCondLst>
                    <p:cond delay="indefinite"/>
                  </p:stCondLst>
                  <p:endCondLst>
                    <p:cond evt="onStopAudio" delay="0">
                      <p:tgtEl>
                        <p:sldTgt/>
                      </p:tgtEl>
                    </p:cond>
                  </p:endCondLst>
                </p:cTn>
                <p:tgtEl>
                  <p:spTgt spid="44"/>
                </p:tgtEl>
              </p:cMediaNode>
            </p:audio>
          </p:childTnLst>
        </p:cTn>
      </p:par>
    </p:tnLst>
    <p:bldLst>
      <p:bldP spid="24" grpId="0" animBg="1"/>
      <p:bldP spid="29" grpId="0"/>
      <p:bldP spid="9" grpId="0" animBg="1"/>
      <p:bldP spid="3" grpId="0" animBg="1"/>
      <p:bldP spid="4" grpId="0" animBg="1"/>
      <p:bldP spid="5" grpId="0" animBg="1"/>
      <p:bldP spid="10" grpId="0" animBg="1"/>
      <p:bldP spid="27" grpId="0"/>
      <p:bldP spid="28" grpId="0"/>
      <p:bldP spid="42" grpId="0"/>
      <p:bldP spid="4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flipH="1" flipV="1">
            <a:off x="5837333" y="512918"/>
            <a:ext cx="6354667" cy="634508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p:cNvSpPr/>
          <p:nvPr/>
        </p:nvSpPr>
        <p:spPr>
          <a:xfrm>
            <a:off x="0" y="0"/>
            <a:ext cx="2849097" cy="28448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p:cNvCxnSpPr/>
          <p:nvPr/>
        </p:nvCxnSpPr>
        <p:spPr>
          <a:xfrm flipH="1">
            <a:off x="2343051" y="329455"/>
            <a:ext cx="1675896" cy="16733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
          <p:cNvSpPr/>
          <p:nvPr/>
        </p:nvSpPr>
        <p:spPr>
          <a:xfrm>
            <a:off x="1999001" y="1783877"/>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7829416" y="2138199"/>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a:off x="3974741" y="918626"/>
            <a:ext cx="5474611" cy="1390155"/>
          </a:xfrm>
          <a:prstGeom prst="parallelogram">
            <a:avLst>
              <a:gd name="adj" fmla="val 100151"/>
            </a:avLst>
          </a:prstGeom>
          <a:blipFill>
            <a:blip r:embed="rId3">
              <a:grayscl/>
            </a:blip>
            <a:srcRect/>
            <a:stretch>
              <a:fillRect t="-81496" b="-800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a:off x="874713" y="4116448"/>
            <a:ext cx="5474611" cy="1390155"/>
          </a:xfrm>
          <a:prstGeom prst="parallelogram">
            <a:avLst>
              <a:gd name="adj" fmla="val 100151"/>
            </a:avLst>
          </a:prstGeom>
          <a:blipFill>
            <a:blip r:embed="rId4">
              <a:grayscl/>
            </a:blip>
            <a:srcRect/>
            <a:stretch>
              <a:fillRect t="-52932" b="-5197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2424727" y="2517537"/>
            <a:ext cx="5474611" cy="1390155"/>
            <a:chOff x="2424727" y="2517537"/>
            <a:chExt cx="5474611" cy="1390155"/>
          </a:xfrm>
        </p:grpSpPr>
        <p:sp>
          <p:nvSpPr>
            <p:cNvPr id="10" name="平行四边形 9"/>
            <p:cNvSpPr/>
            <p:nvPr/>
          </p:nvSpPr>
          <p:spPr>
            <a:xfrm>
              <a:off x="2424727" y="2517537"/>
              <a:ext cx="5474611" cy="139015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a:off x="3592871" y="2761042"/>
              <a:ext cx="3138321" cy="714656"/>
              <a:chOff x="8386921" y="2192795"/>
              <a:chExt cx="3138321" cy="714656"/>
            </a:xfrm>
          </p:grpSpPr>
          <p:sp>
            <p:nvSpPr>
              <p:cNvPr id="16" name="矩形 15"/>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17" name="文本框 16"/>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solidFill>
                    <a:cs typeface="+mn-ea"/>
                    <a:sym typeface="+mn-lt"/>
                  </a:rPr>
                  <a:t>click to add your text here click to add your text here click to add your text here .</a:t>
                </a:r>
              </a:p>
            </p:txBody>
          </p:sp>
        </p:grpSp>
      </p:grpSp>
      <p:grpSp>
        <p:nvGrpSpPr>
          <p:cNvPr id="18" name="组合 17"/>
          <p:cNvGrpSpPr/>
          <p:nvPr/>
        </p:nvGrpSpPr>
        <p:grpSpPr>
          <a:xfrm rot="18903094">
            <a:off x="-327536" y="1094298"/>
            <a:ext cx="3674453" cy="882906"/>
            <a:chOff x="8195936" y="1517168"/>
            <a:chExt cx="3674453" cy="882906"/>
          </a:xfrm>
        </p:grpSpPr>
        <p:sp>
          <p:nvSpPr>
            <p:cNvPr id="19" name="矩形 18"/>
            <p:cNvSpPr/>
            <p:nvPr/>
          </p:nvSpPr>
          <p:spPr>
            <a:xfrm>
              <a:off x="8643861" y="1758488"/>
              <a:ext cx="2913962" cy="64158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accent2"/>
                  </a:solidFill>
                  <a:cs typeface="+mn-ea"/>
                  <a:sym typeface="+mn-lt"/>
                </a:rPr>
                <a:t>Product Service</a:t>
              </a:r>
              <a:endParaRPr lang="zh-CN" altLang="en-US" sz="3200" b="1" dirty="0">
                <a:solidFill>
                  <a:schemeClr val="accent2"/>
                </a:solidFill>
                <a:cs typeface="+mn-ea"/>
                <a:sym typeface="+mn-lt"/>
              </a:endParaRPr>
            </a:p>
          </p:txBody>
        </p:sp>
        <p:sp>
          <p:nvSpPr>
            <p:cNvPr id="20" name="文本框 19"/>
            <p:cNvSpPr txBox="1"/>
            <p:nvPr/>
          </p:nvSpPr>
          <p:spPr>
            <a:xfrm>
              <a:off x="8195936" y="1517168"/>
              <a:ext cx="3674453"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2"/>
                  </a:solidFill>
                  <a:cs typeface="+mn-ea"/>
                  <a:sym typeface="+mn-lt"/>
                </a:rPr>
                <a:t>click to add your text here click to add your text here</a:t>
              </a:r>
            </a:p>
          </p:txBody>
        </p:sp>
      </p:grpSp>
    </p:spTree>
    <p:extLst>
      <p:ext uri="{BB962C8B-B14F-4D97-AF65-F5344CB8AC3E}">
        <p14:creationId xmlns:p14="http://schemas.microsoft.com/office/powerpoint/2010/main" val="372157237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p:cTn id="38" dur="500" fill="hold"/>
                                        <p:tgtEl>
                                          <p:spTgt spid="21"/>
                                        </p:tgtEl>
                                        <p:attrNameLst>
                                          <p:attrName>ppt_w</p:attrName>
                                        </p:attrNameLst>
                                      </p:cBhvr>
                                      <p:tavLst>
                                        <p:tav tm="0">
                                          <p:val>
                                            <p:fltVal val="0"/>
                                          </p:val>
                                        </p:tav>
                                        <p:tav tm="100000">
                                          <p:val>
                                            <p:strVal val="#ppt_w"/>
                                          </p:val>
                                        </p:tav>
                                      </p:tavLst>
                                    </p:anim>
                                    <p:anim calcmode="lin" valueType="num">
                                      <p:cBhvr>
                                        <p:cTn id="39" dur="500" fill="hold"/>
                                        <p:tgtEl>
                                          <p:spTgt spid="21"/>
                                        </p:tgtEl>
                                        <p:attrNameLst>
                                          <p:attrName>ppt_h</p:attrName>
                                        </p:attrNameLst>
                                      </p:cBhvr>
                                      <p:tavLst>
                                        <p:tav tm="0">
                                          <p:val>
                                            <p:fltVal val="0"/>
                                          </p:val>
                                        </p:tav>
                                        <p:tav tm="100000">
                                          <p:val>
                                            <p:strVal val="#ppt_h"/>
                                          </p:val>
                                        </p:tav>
                                      </p:tavLst>
                                    </p:anim>
                                    <p:animEffect transition="in" filter="fade">
                                      <p:cBhvr>
                                        <p:cTn id="40" dur="500"/>
                                        <p:tgtEl>
                                          <p:spTgt spid="2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0" y="-1"/>
            <a:ext cx="5558971" cy="5550587"/>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049608" y="2129264"/>
            <a:ext cx="2068457" cy="2068457"/>
          </a:xfrm>
          <a:prstGeom prst="rect">
            <a:avLst/>
          </a:prstGeom>
          <a:blipFill>
            <a:blip r:embed="rId3">
              <a:grayscl/>
            </a:blip>
            <a:srcRect/>
            <a:stretch>
              <a:fillRect l="-25449" r="-25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4441520" y="2129264"/>
            <a:ext cx="2068457" cy="2068457"/>
          </a:xfrm>
          <a:prstGeom prst="rect">
            <a:avLst/>
          </a:prstGeom>
          <a:blipFill>
            <a:blip r:embed="rId4">
              <a:grayscl/>
            </a:blip>
            <a:srcRect/>
            <a:stretch>
              <a:fillRect l="-25449" r="-25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6833432" y="2129264"/>
            <a:ext cx="2068457" cy="2068457"/>
          </a:xfrm>
          <a:prstGeom prst="rect">
            <a:avLst/>
          </a:prstGeom>
          <a:blipFill>
            <a:blip r:embed="rId5">
              <a:grayscl/>
            </a:blip>
            <a:srcRect/>
            <a:stretch>
              <a:fillRect l="-25183" r="-248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9225343" y="2129264"/>
            <a:ext cx="2068457" cy="2068457"/>
          </a:xfrm>
          <a:prstGeom prst="rect">
            <a:avLst/>
          </a:prstGeom>
          <a:blipFill>
            <a:blip r:embed="rId6">
              <a:grayscl/>
            </a:blip>
            <a:srcRect/>
            <a:stretch>
              <a:fillRect l="-25183" r="-248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直接连接符 3"/>
          <p:cNvCxnSpPr/>
          <p:nvPr/>
        </p:nvCxnSpPr>
        <p:spPr>
          <a:xfrm flipH="1">
            <a:off x="1161143" y="813174"/>
            <a:ext cx="1174527" cy="11727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554404" y="1968171"/>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1767881" y="537685"/>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p:cNvGrpSpPr/>
          <p:nvPr/>
        </p:nvGrpSpPr>
        <p:grpSpPr>
          <a:xfrm>
            <a:off x="7591357" y="359616"/>
            <a:ext cx="3674453" cy="821441"/>
            <a:chOff x="8386922" y="2014885"/>
            <a:chExt cx="3674453" cy="821441"/>
          </a:xfrm>
        </p:grpSpPr>
        <p:sp>
          <p:nvSpPr>
            <p:cNvPr id="13" name="矩形 12"/>
            <p:cNvSpPr/>
            <p:nvPr/>
          </p:nvSpPr>
          <p:spPr>
            <a:xfrm>
              <a:off x="9147413" y="2014885"/>
              <a:ext cx="2913962" cy="641586"/>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3200" b="1" dirty="0">
                  <a:solidFill>
                    <a:schemeClr val="accent2"/>
                  </a:solidFill>
                  <a:cs typeface="+mn-ea"/>
                  <a:sym typeface="+mn-lt"/>
                </a:rPr>
                <a:t>product service</a:t>
              </a:r>
              <a:endParaRPr lang="zh-CN" altLang="en-US" sz="3200" b="1" dirty="0">
                <a:solidFill>
                  <a:schemeClr val="accent2"/>
                </a:solidFill>
                <a:cs typeface="+mn-ea"/>
                <a:sym typeface="+mn-lt"/>
              </a:endParaRPr>
            </a:p>
          </p:txBody>
        </p:sp>
        <p:sp>
          <p:nvSpPr>
            <p:cNvPr id="14" name="文本框 13"/>
            <p:cNvSpPr txBox="1"/>
            <p:nvPr/>
          </p:nvSpPr>
          <p:spPr>
            <a:xfrm>
              <a:off x="8386922" y="2578563"/>
              <a:ext cx="3674453" cy="257763"/>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8" name="组合 17"/>
          <p:cNvGrpSpPr/>
          <p:nvPr/>
        </p:nvGrpSpPr>
        <p:grpSpPr>
          <a:xfrm>
            <a:off x="1832860" y="4482782"/>
            <a:ext cx="2501951" cy="714656"/>
            <a:chOff x="8705106" y="2192795"/>
            <a:chExt cx="2501951" cy="714656"/>
          </a:xfrm>
        </p:grpSpPr>
        <p:sp>
          <p:nvSpPr>
            <p:cNvPr id="19" name="矩形 18"/>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0" name="文本框 19"/>
            <p:cNvSpPr txBox="1"/>
            <p:nvPr/>
          </p:nvSpPr>
          <p:spPr>
            <a:xfrm>
              <a:off x="8921852" y="2542351"/>
              <a:ext cx="2068460"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1" name="组合 20"/>
          <p:cNvGrpSpPr/>
          <p:nvPr/>
        </p:nvGrpSpPr>
        <p:grpSpPr>
          <a:xfrm>
            <a:off x="4224772" y="4482782"/>
            <a:ext cx="2501951" cy="714656"/>
            <a:chOff x="8705106" y="2192795"/>
            <a:chExt cx="2501951" cy="714656"/>
          </a:xfrm>
        </p:grpSpPr>
        <p:sp>
          <p:nvSpPr>
            <p:cNvPr id="22" name="矩形 21"/>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3" name="文本框 22"/>
            <p:cNvSpPr txBox="1"/>
            <p:nvPr/>
          </p:nvSpPr>
          <p:spPr>
            <a:xfrm>
              <a:off x="8921852" y="2542351"/>
              <a:ext cx="2068460"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4" name="组合 23"/>
          <p:cNvGrpSpPr/>
          <p:nvPr/>
        </p:nvGrpSpPr>
        <p:grpSpPr>
          <a:xfrm>
            <a:off x="6616684" y="4482782"/>
            <a:ext cx="2501951" cy="714656"/>
            <a:chOff x="8705106" y="2192795"/>
            <a:chExt cx="2501951" cy="714656"/>
          </a:xfrm>
        </p:grpSpPr>
        <p:sp>
          <p:nvSpPr>
            <p:cNvPr id="25" name="矩形 24"/>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6" name="文本框 25"/>
            <p:cNvSpPr txBox="1"/>
            <p:nvPr/>
          </p:nvSpPr>
          <p:spPr>
            <a:xfrm>
              <a:off x="8921852" y="2542351"/>
              <a:ext cx="2068460"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7" name="组合 26"/>
          <p:cNvGrpSpPr/>
          <p:nvPr/>
        </p:nvGrpSpPr>
        <p:grpSpPr>
          <a:xfrm>
            <a:off x="9008595" y="4482782"/>
            <a:ext cx="2501951" cy="714656"/>
            <a:chOff x="8705106" y="2192795"/>
            <a:chExt cx="2501951" cy="714656"/>
          </a:xfrm>
        </p:grpSpPr>
        <p:sp>
          <p:nvSpPr>
            <p:cNvPr id="28" name="矩形 27"/>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9" name="文本框 28"/>
            <p:cNvSpPr txBox="1"/>
            <p:nvPr/>
          </p:nvSpPr>
          <p:spPr>
            <a:xfrm>
              <a:off x="8921852" y="2542351"/>
              <a:ext cx="2068460"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160834405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childTnLst>
                          </p:cTn>
                        </p:par>
                        <p:par>
                          <p:cTn id="42" fill="hold">
                            <p:stCondLst>
                              <p:cond delay="1500"/>
                            </p:stCondLst>
                            <p:childTnLst>
                              <p:par>
                                <p:cTn id="43" presetID="42"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1000"/>
                                        <p:tgtEl>
                                          <p:spTgt spid="18"/>
                                        </p:tgtEl>
                                      </p:cBhvr>
                                    </p:animEffect>
                                    <p:anim calcmode="lin" valueType="num">
                                      <p:cBhvr>
                                        <p:cTn id="46" dur="1000" fill="hold"/>
                                        <p:tgtEl>
                                          <p:spTgt spid="18"/>
                                        </p:tgtEl>
                                        <p:attrNameLst>
                                          <p:attrName>ppt_x</p:attrName>
                                        </p:attrNameLst>
                                      </p:cBhvr>
                                      <p:tavLst>
                                        <p:tav tm="0">
                                          <p:val>
                                            <p:strVal val="#ppt_x"/>
                                          </p:val>
                                        </p:tav>
                                        <p:tav tm="100000">
                                          <p:val>
                                            <p:strVal val="#ppt_x"/>
                                          </p:val>
                                        </p:tav>
                                      </p:tavLst>
                                    </p:anim>
                                    <p:anim calcmode="lin" valueType="num">
                                      <p:cBhvr>
                                        <p:cTn id="47" dur="1000" fill="hold"/>
                                        <p:tgtEl>
                                          <p:spTgt spid="18"/>
                                        </p:tgtEl>
                                        <p:attrNameLst>
                                          <p:attrName>ppt_y</p:attrName>
                                        </p:attrNameLst>
                                      </p:cBhvr>
                                      <p:tavLst>
                                        <p:tav tm="0">
                                          <p:val>
                                            <p:strVal val="#ppt_y+.1"/>
                                          </p:val>
                                        </p:tav>
                                        <p:tav tm="100000">
                                          <p:val>
                                            <p:strVal val="#ppt_y"/>
                                          </p:val>
                                        </p:tav>
                                      </p:tavLst>
                                    </p:anim>
                                  </p:childTnLst>
                                </p:cTn>
                              </p:par>
                            </p:childTnLst>
                          </p:cTn>
                        </p:par>
                        <p:par>
                          <p:cTn id="48" fill="hold">
                            <p:stCondLst>
                              <p:cond delay="2500"/>
                            </p:stCondLst>
                            <p:childTnLst>
                              <p:par>
                                <p:cTn id="49" presetID="42"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par>
                          <p:cTn id="54" fill="hold">
                            <p:stCondLst>
                              <p:cond delay="3500"/>
                            </p:stCondLst>
                            <p:childTnLst>
                              <p:par>
                                <p:cTn id="55" presetID="42" presetClass="entr" presetSubtype="0" fill="hold"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4500"/>
                            </p:stCondLst>
                            <p:childTnLst>
                              <p:par>
                                <p:cTn id="61" presetID="42" presetClass="entr" presetSubtype="0"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1000"/>
                                        <p:tgtEl>
                                          <p:spTgt spid="27"/>
                                        </p:tgtEl>
                                      </p:cBhvr>
                                    </p:animEffect>
                                    <p:anim calcmode="lin" valueType="num">
                                      <p:cBhvr>
                                        <p:cTn id="64" dur="1000" fill="hold"/>
                                        <p:tgtEl>
                                          <p:spTgt spid="27"/>
                                        </p:tgtEl>
                                        <p:attrNameLst>
                                          <p:attrName>ppt_x</p:attrName>
                                        </p:attrNameLst>
                                      </p:cBhvr>
                                      <p:tavLst>
                                        <p:tav tm="0">
                                          <p:val>
                                            <p:strVal val="#ppt_x"/>
                                          </p:val>
                                        </p:tav>
                                        <p:tav tm="100000">
                                          <p:val>
                                            <p:strVal val="#ppt_x"/>
                                          </p:val>
                                        </p:tav>
                                      </p:tavLst>
                                    </p:anim>
                                    <p:anim calcmode="lin" valueType="num">
                                      <p:cBhvr>
                                        <p:cTn id="6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0" y="0"/>
            <a:ext cx="4433545" cy="4426858"/>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p:cNvSpPr/>
          <p:nvPr/>
        </p:nvSpPr>
        <p:spPr>
          <a:xfrm flipH="1" flipV="1">
            <a:off x="5323640" y="0"/>
            <a:ext cx="6868360" cy="68580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 name="直接连接符 4"/>
          <p:cNvCxnSpPr/>
          <p:nvPr/>
        </p:nvCxnSpPr>
        <p:spPr>
          <a:xfrm flipH="1">
            <a:off x="9587131" y="124685"/>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451661" y="1340983"/>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8313824" y="4906485"/>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a:off x="6299201" y="2703124"/>
            <a:ext cx="5486400" cy="2783276"/>
          </a:xfrm>
          <a:prstGeom prst="parallelogram">
            <a:avLst>
              <a:gd name="adj" fmla="val 100151"/>
            </a:avLst>
          </a:prstGeom>
          <a:blipFill>
            <a:blip r:embed="rId3">
              <a:grayscl/>
            </a:blip>
            <a:srcRect/>
            <a:stretch>
              <a:fillRect t="-5542" b="-54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rot="18903094">
            <a:off x="134949" y="1317066"/>
            <a:ext cx="3674453" cy="823333"/>
            <a:chOff x="8386921" y="2010268"/>
            <a:chExt cx="3674453" cy="823333"/>
          </a:xfrm>
        </p:grpSpPr>
        <p:sp>
          <p:nvSpPr>
            <p:cNvPr id="11" name="矩形 10"/>
            <p:cNvSpPr/>
            <p:nvPr/>
          </p:nvSpPr>
          <p:spPr>
            <a:xfrm>
              <a:off x="8767167" y="2010268"/>
              <a:ext cx="2913962" cy="64158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bg2"/>
                  </a:solidFill>
                  <a:cs typeface="+mn-ea"/>
                  <a:sym typeface="+mn-lt"/>
                </a:rPr>
                <a:t>product service</a:t>
              </a:r>
              <a:endParaRPr lang="zh-CN" altLang="en-US" sz="3200" b="1" dirty="0">
                <a:solidFill>
                  <a:schemeClr val="bg2"/>
                </a:solidFill>
                <a:cs typeface="+mn-ea"/>
                <a:sym typeface="+mn-lt"/>
              </a:endParaRPr>
            </a:p>
          </p:txBody>
        </p:sp>
        <p:sp>
          <p:nvSpPr>
            <p:cNvPr id="12" name="文本框 11"/>
            <p:cNvSpPr txBox="1"/>
            <p:nvPr/>
          </p:nvSpPr>
          <p:spPr>
            <a:xfrm>
              <a:off x="8386921" y="2575838"/>
              <a:ext cx="3674453"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2"/>
                  </a:solidFill>
                  <a:cs typeface="+mn-ea"/>
                  <a:sym typeface="+mn-lt"/>
                </a:rPr>
                <a:t>click to add your text here click to add your text here</a:t>
              </a:r>
            </a:p>
          </p:txBody>
        </p:sp>
      </p:grpSp>
      <p:grpSp>
        <p:nvGrpSpPr>
          <p:cNvPr id="13" name="组合 12"/>
          <p:cNvGrpSpPr/>
          <p:nvPr/>
        </p:nvGrpSpPr>
        <p:grpSpPr>
          <a:xfrm>
            <a:off x="2438935" y="2317825"/>
            <a:ext cx="4395620" cy="1950181"/>
            <a:chOff x="8386921" y="2192795"/>
            <a:chExt cx="4395620" cy="1950181"/>
          </a:xfrm>
        </p:grpSpPr>
        <p:sp>
          <p:nvSpPr>
            <p:cNvPr id="14" name="矩形 13"/>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5" name="文本框 14"/>
            <p:cNvSpPr txBox="1"/>
            <p:nvPr/>
          </p:nvSpPr>
          <p:spPr>
            <a:xfrm>
              <a:off x="8386921" y="2542351"/>
              <a:ext cx="4395620"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sp>
          <p:nvSpPr>
            <p:cNvPr id="16" name="文本框 15"/>
            <p:cNvSpPr txBox="1"/>
            <p:nvPr/>
          </p:nvSpPr>
          <p:spPr>
            <a:xfrm>
              <a:off x="8386921" y="3637517"/>
              <a:ext cx="4395620"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grpSp>
    </p:spTree>
    <p:extLst>
      <p:ext uri="{BB962C8B-B14F-4D97-AF65-F5344CB8AC3E}">
        <p14:creationId xmlns:p14="http://schemas.microsoft.com/office/powerpoint/2010/main" val="7750021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1+#ppt_w/2"/>
                                          </p:val>
                                        </p:tav>
                                        <p:tav tm="100000">
                                          <p:val>
                                            <p:strVal val="#ppt_x"/>
                                          </p:val>
                                        </p:tav>
                                      </p:tavLst>
                                    </p:anim>
                                    <p:anim calcmode="lin" valueType="num">
                                      <p:cBhvr additive="base">
                                        <p:cTn id="24" dur="10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1+#ppt_w/2"/>
                                          </p:val>
                                        </p:tav>
                                        <p:tav tm="100000">
                                          <p:val>
                                            <p:strVal val="#ppt_x"/>
                                          </p:val>
                                        </p:tav>
                                      </p:tavLst>
                                    </p:anim>
                                    <p:anim calcmode="lin" valueType="num">
                                      <p:cBhvr additive="base">
                                        <p:cTn id="28" dur="10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000" fill="hold"/>
                                        <p:tgtEl>
                                          <p:spTgt spid="7"/>
                                        </p:tgtEl>
                                        <p:attrNameLst>
                                          <p:attrName>ppt_x</p:attrName>
                                        </p:attrNameLst>
                                      </p:cBhvr>
                                      <p:tavLst>
                                        <p:tav tm="0">
                                          <p:val>
                                            <p:strVal val="1+#ppt_w/2"/>
                                          </p:val>
                                        </p:tav>
                                        <p:tav tm="100000">
                                          <p:val>
                                            <p:strVal val="#ppt_x"/>
                                          </p:val>
                                        </p:tav>
                                      </p:tavLst>
                                    </p:anim>
                                    <p:anim calcmode="lin" valueType="num">
                                      <p:cBhvr additive="base">
                                        <p:cTn id="32" dur="1000" fill="hold"/>
                                        <p:tgtEl>
                                          <p:spTgt spid="7"/>
                                        </p:tgtEl>
                                        <p:attrNameLst>
                                          <p:attrName>ppt_y</p:attrName>
                                        </p:attrNameLst>
                                      </p:cBhvr>
                                      <p:tavLst>
                                        <p:tav tm="0">
                                          <p:val>
                                            <p:strVal val="1+#ppt_h/2"/>
                                          </p:val>
                                        </p:tav>
                                        <p:tav tm="100000">
                                          <p:val>
                                            <p:strVal val="#ppt_y"/>
                                          </p:val>
                                        </p:tav>
                                      </p:tavLst>
                                    </p:anim>
                                  </p:childTnLst>
                                </p:cTn>
                              </p:par>
                            </p:childTnLst>
                          </p:cTn>
                        </p:par>
                        <p:par>
                          <p:cTn id="33" fill="hold">
                            <p:stCondLst>
                              <p:cond delay="1000"/>
                            </p:stCondLst>
                            <p:childTnLst>
                              <p:par>
                                <p:cTn id="34" presetID="22" presetClass="entr" presetSubtype="1"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任意多边形 2"/>
          <p:cNvSpPr/>
          <p:nvPr/>
        </p:nvSpPr>
        <p:spPr>
          <a:xfrm>
            <a:off x="0" y="-1"/>
            <a:ext cx="5326743" cy="53187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直接连接符 3"/>
          <p:cNvCxnSpPr/>
          <p:nvPr/>
        </p:nvCxnSpPr>
        <p:spPr>
          <a:xfrm flipH="1">
            <a:off x="891150" y="76056"/>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525375" y="1549115"/>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345481" y="3839083"/>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9" name="组合 38"/>
          <p:cNvGrpSpPr/>
          <p:nvPr/>
        </p:nvGrpSpPr>
        <p:grpSpPr>
          <a:xfrm>
            <a:off x="3947886" y="2284338"/>
            <a:ext cx="667657" cy="667657"/>
            <a:chOff x="6952343" y="-1290029"/>
            <a:chExt cx="1219200" cy="1219200"/>
          </a:xfrm>
        </p:grpSpPr>
        <p:sp>
          <p:nvSpPr>
            <p:cNvPr id="40" name="椭圆 39"/>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1" name="椭圆 7"/>
            <p:cNvSpPr/>
            <p:nvPr/>
          </p:nvSpPr>
          <p:spPr>
            <a:xfrm>
              <a:off x="7308851" y="-957943"/>
              <a:ext cx="506183" cy="555028"/>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11" name="椭圆 10"/>
          <p:cNvSpPr/>
          <p:nvPr/>
        </p:nvSpPr>
        <p:spPr>
          <a:xfrm>
            <a:off x="3947886" y="4634004"/>
            <a:ext cx="667657" cy="66765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44"/>
          <p:cNvGrpSpPr/>
          <p:nvPr/>
        </p:nvGrpSpPr>
        <p:grpSpPr>
          <a:xfrm>
            <a:off x="3947886" y="4634002"/>
            <a:ext cx="667657" cy="667657"/>
            <a:chOff x="6952343" y="-1290029"/>
            <a:chExt cx="1219200" cy="1219200"/>
          </a:xfrm>
        </p:grpSpPr>
        <p:sp>
          <p:nvSpPr>
            <p:cNvPr id="46" name="椭圆 45"/>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7" name="椭圆 15"/>
            <p:cNvSpPr/>
            <p:nvPr/>
          </p:nvSpPr>
          <p:spPr>
            <a:xfrm>
              <a:off x="7284429" y="-949588"/>
              <a:ext cx="555028" cy="53831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42" name="组合 41"/>
          <p:cNvGrpSpPr/>
          <p:nvPr/>
        </p:nvGrpSpPr>
        <p:grpSpPr>
          <a:xfrm>
            <a:off x="7823201" y="2284338"/>
            <a:ext cx="667657" cy="667657"/>
            <a:chOff x="6952343" y="-1290029"/>
            <a:chExt cx="1219200" cy="1219200"/>
          </a:xfrm>
        </p:grpSpPr>
        <p:sp>
          <p:nvSpPr>
            <p:cNvPr id="43" name="椭圆 42"/>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44" name="椭圆 18"/>
            <p:cNvSpPr/>
            <p:nvPr/>
          </p:nvSpPr>
          <p:spPr>
            <a:xfrm>
              <a:off x="7284429" y="-957362"/>
              <a:ext cx="555028" cy="553866"/>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48" name="组合 47"/>
          <p:cNvGrpSpPr/>
          <p:nvPr/>
        </p:nvGrpSpPr>
        <p:grpSpPr>
          <a:xfrm>
            <a:off x="7823201" y="4634002"/>
            <a:ext cx="667657" cy="667657"/>
            <a:chOff x="6952343" y="-1290029"/>
            <a:chExt cx="1219200" cy="1219200"/>
          </a:xfrm>
        </p:grpSpPr>
        <p:sp>
          <p:nvSpPr>
            <p:cNvPr id="49" name="椭圆 48"/>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50" name="椭圆 21"/>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3" name="组合 22"/>
          <p:cNvGrpSpPr/>
          <p:nvPr/>
        </p:nvGrpSpPr>
        <p:grpSpPr>
          <a:xfrm rot="18903094">
            <a:off x="808897" y="1331581"/>
            <a:ext cx="3674453" cy="823333"/>
            <a:chOff x="8386920" y="2010269"/>
            <a:chExt cx="3674453" cy="823333"/>
          </a:xfrm>
        </p:grpSpPr>
        <p:sp>
          <p:nvSpPr>
            <p:cNvPr id="24" name="矩形 23"/>
            <p:cNvSpPr/>
            <p:nvPr/>
          </p:nvSpPr>
          <p:spPr>
            <a:xfrm>
              <a:off x="8767167" y="2010269"/>
              <a:ext cx="2913962" cy="64158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accent2"/>
                  </a:solidFill>
                  <a:cs typeface="+mn-ea"/>
                  <a:sym typeface="+mn-lt"/>
                </a:rPr>
                <a:t>product service</a:t>
              </a:r>
              <a:endParaRPr lang="zh-CN" altLang="en-US" sz="3200" b="1" dirty="0">
                <a:solidFill>
                  <a:schemeClr val="accent2"/>
                </a:solidFill>
                <a:cs typeface="+mn-ea"/>
                <a:sym typeface="+mn-lt"/>
              </a:endParaRPr>
            </a:p>
          </p:txBody>
        </p:sp>
        <p:sp>
          <p:nvSpPr>
            <p:cNvPr id="25" name="文本框 24"/>
            <p:cNvSpPr txBox="1"/>
            <p:nvPr/>
          </p:nvSpPr>
          <p:spPr>
            <a:xfrm>
              <a:off x="8386920" y="2575839"/>
              <a:ext cx="3674453"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27" name="组合 26"/>
          <p:cNvGrpSpPr/>
          <p:nvPr/>
        </p:nvGrpSpPr>
        <p:grpSpPr>
          <a:xfrm>
            <a:off x="4758696" y="2284338"/>
            <a:ext cx="2683809" cy="714656"/>
            <a:chOff x="8386921" y="2192795"/>
            <a:chExt cx="2683809" cy="714656"/>
          </a:xfrm>
        </p:grpSpPr>
        <p:sp>
          <p:nvSpPr>
            <p:cNvPr id="28" name="矩形 27"/>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29" name="文本框 28"/>
            <p:cNvSpPr txBox="1"/>
            <p:nvPr/>
          </p:nvSpPr>
          <p:spPr>
            <a:xfrm>
              <a:off x="8386921" y="2542351"/>
              <a:ext cx="268380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solidFill>
                  <a:cs typeface="+mn-ea"/>
                  <a:sym typeface="+mn-lt"/>
                </a:rPr>
                <a:t>click to add your text here click to add your text here click to add your text here .</a:t>
              </a:r>
            </a:p>
          </p:txBody>
        </p:sp>
      </p:grpSp>
      <p:grpSp>
        <p:nvGrpSpPr>
          <p:cNvPr id="30" name="组合 29"/>
          <p:cNvGrpSpPr/>
          <p:nvPr/>
        </p:nvGrpSpPr>
        <p:grpSpPr>
          <a:xfrm>
            <a:off x="8617834" y="2284338"/>
            <a:ext cx="2683809" cy="714656"/>
            <a:chOff x="8386921" y="2192795"/>
            <a:chExt cx="2683809" cy="714656"/>
          </a:xfrm>
        </p:grpSpPr>
        <p:sp>
          <p:nvSpPr>
            <p:cNvPr id="31" name="矩形 30"/>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32" name="文本框 31"/>
            <p:cNvSpPr txBox="1"/>
            <p:nvPr/>
          </p:nvSpPr>
          <p:spPr>
            <a:xfrm>
              <a:off x="8386921" y="2542351"/>
              <a:ext cx="268380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solidFill>
                  <a:cs typeface="+mn-ea"/>
                  <a:sym typeface="+mn-lt"/>
                </a:rPr>
                <a:t>click to add your text here click to add your text here click to add your text here .</a:t>
              </a:r>
            </a:p>
          </p:txBody>
        </p:sp>
      </p:grpSp>
      <p:grpSp>
        <p:nvGrpSpPr>
          <p:cNvPr id="33" name="组合 32"/>
          <p:cNvGrpSpPr/>
          <p:nvPr/>
        </p:nvGrpSpPr>
        <p:grpSpPr>
          <a:xfrm>
            <a:off x="4758696" y="4584540"/>
            <a:ext cx="2683809" cy="714656"/>
            <a:chOff x="8386921" y="2192795"/>
            <a:chExt cx="2683809" cy="714656"/>
          </a:xfrm>
        </p:grpSpPr>
        <p:sp>
          <p:nvSpPr>
            <p:cNvPr id="34" name="矩形 33"/>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35" name="文本框 34"/>
            <p:cNvSpPr txBox="1"/>
            <p:nvPr/>
          </p:nvSpPr>
          <p:spPr>
            <a:xfrm>
              <a:off x="8386921" y="2542351"/>
              <a:ext cx="268380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solidFill>
                  <a:cs typeface="+mn-ea"/>
                  <a:sym typeface="+mn-lt"/>
                </a:rPr>
                <a:t>click to add your text here click to add your text here click to add your text here .</a:t>
              </a:r>
            </a:p>
          </p:txBody>
        </p:sp>
      </p:grpSp>
      <p:grpSp>
        <p:nvGrpSpPr>
          <p:cNvPr id="36" name="组合 35"/>
          <p:cNvGrpSpPr/>
          <p:nvPr/>
        </p:nvGrpSpPr>
        <p:grpSpPr>
          <a:xfrm>
            <a:off x="8617834" y="4584540"/>
            <a:ext cx="2683809" cy="714656"/>
            <a:chOff x="8386921" y="2192795"/>
            <a:chExt cx="2683809" cy="714656"/>
          </a:xfrm>
        </p:grpSpPr>
        <p:sp>
          <p:nvSpPr>
            <p:cNvPr id="37" name="矩形 36"/>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38" name="文本框 37"/>
            <p:cNvSpPr txBox="1"/>
            <p:nvPr/>
          </p:nvSpPr>
          <p:spPr>
            <a:xfrm>
              <a:off x="8386921" y="2542351"/>
              <a:ext cx="268380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52816960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0-#ppt_w/2"/>
                                          </p:val>
                                        </p:tav>
                                        <p:tav tm="100000">
                                          <p:val>
                                            <p:strVal val="#ppt_x"/>
                                          </p:val>
                                        </p:tav>
                                      </p:tavLst>
                                    </p:anim>
                                    <p:anim calcmode="lin" valueType="num">
                                      <p:cBhvr additive="base">
                                        <p:cTn id="24" dur="1000" fill="hold"/>
                                        <p:tgtEl>
                                          <p:spTgt spid="23"/>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par>
                                <p:cTn id="36" presetID="53" presetClass="entr" presetSubtype="16"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par>
                                <p:cTn id="41" presetID="53" presetClass="entr" presetSubtype="16"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fltVal val="0"/>
                                          </p:val>
                                        </p:tav>
                                        <p:tav tm="100000">
                                          <p:val>
                                            <p:strVal val="#ppt_w"/>
                                          </p:val>
                                        </p:tav>
                                      </p:tavLst>
                                    </p:anim>
                                    <p:anim calcmode="lin" valueType="num">
                                      <p:cBhvr>
                                        <p:cTn id="44" dur="500" fill="hold"/>
                                        <p:tgtEl>
                                          <p:spTgt spid="42"/>
                                        </p:tgtEl>
                                        <p:attrNameLst>
                                          <p:attrName>ppt_h</p:attrName>
                                        </p:attrNameLst>
                                      </p:cBhvr>
                                      <p:tavLst>
                                        <p:tav tm="0">
                                          <p:val>
                                            <p:fltVal val="0"/>
                                          </p:val>
                                        </p:tav>
                                        <p:tav tm="100000">
                                          <p:val>
                                            <p:strVal val="#ppt_h"/>
                                          </p:val>
                                        </p:tav>
                                      </p:tavLst>
                                    </p:anim>
                                    <p:animEffect transition="in" filter="fade">
                                      <p:cBhvr>
                                        <p:cTn id="45" dur="500"/>
                                        <p:tgtEl>
                                          <p:spTgt spid="42"/>
                                        </p:tgtEl>
                                      </p:cBhvr>
                                    </p:animEffect>
                                  </p:childTnLst>
                                </p:cTn>
                              </p:par>
                              <p:par>
                                <p:cTn id="46" presetID="53" presetClass="entr" presetSubtype="16"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p:cTn id="48" dur="500" fill="hold"/>
                                        <p:tgtEl>
                                          <p:spTgt spid="48"/>
                                        </p:tgtEl>
                                        <p:attrNameLst>
                                          <p:attrName>ppt_w</p:attrName>
                                        </p:attrNameLst>
                                      </p:cBhvr>
                                      <p:tavLst>
                                        <p:tav tm="0">
                                          <p:val>
                                            <p:fltVal val="0"/>
                                          </p:val>
                                        </p:tav>
                                        <p:tav tm="100000">
                                          <p:val>
                                            <p:strVal val="#ppt_w"/>
                                          </p:val>
                                        </p:tav>
                                      </p:tavLst>
                                    </p:anim>
                                    <p:anim calcmode="lin" valueType="num">
                                      <p:cBhvr>
                                        <p:cTn id="49" dur="500" fill="hold"/>
                                        <p:tgtEl>
                                          <p:spTgt spid="48"/>
                                        </p:tgtEl>
                                        <p:attrNameLst>
                                          <p:attrName>ppt_h</p:attrName>
                                        </p:attrNameLst>
                                      </p:cBhvr>
                                      <p:tavLst>
                                        <p:tav tm="0">
                                          <p:val>
                                            <p:fltVal val="0"/>
                                          </p:val>
                                        </p:tav>
                                        <p:tav tm="100000">
                                          <p:val>
                                            <p:strVal val="#ppt_h"/>
                                          </p:val>
                                        </p:tav>
                                      </p:tavLst>
                                    </p:anim>
                                    <p:animEffect transition="in" filter="fade">
                                      <p:cBhvr>
                                        <p:cTn id="50" dur="500"/>
                                        <p:tgtEl>
                                          <p:spTgt spid="48"/>
                                        </p:tgtEl>
                                      </p:cBhvr>
                                    </p:animEffect>
                                  </p:childTnLst>
                                </p:cTn>
                              </p:par>
                            </p:childTnLst>
                          </p:cTn>
                        </p:par>
                        <p:par>
                          <p:cTn id="51" fill="hold">
                            <p:stCondLst>
                              <p:cond delay="1500"/>
                            </p:stCondLst>
                            <p:childTnLst>
                              <p:par>
                                <p:cTn id="52" presetID="12" presetClass="entr" presetSubtype="1" fill="hold" nodeType="after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p:tgtEl>
                                          <p:spTgt spid="27"/>
                                        </p:tgtEl>
                                        <p:attrNameLst>
                                          <p:attrName>ppt_y</p:attrName>
                                        </p:attrNameLst>
                                      </p:cBhvr>
                                      <p:tavLst>
                                        <p:tav tm="0">
                                          <p:val>
                                            <p:strVal val="#ppt_y-#ppt_h*1.125000"/>
                                          </p:val>
                                        </p:tav>
                                        <p:tav tm="100000">
                                          <p:val>
                                            <p:strVal val="#ppt_y"/>
                                          </p:val>
                                        </p:tav>
                                      </p:tavLst>
                                    </p:anim>
                                    <p:animEffect transition="in" filter="wipe(down)">
                                      <p:cBhvr>
                                        <p:cTn id="55" dur="500"/>
                                        <p:tgtEl>
                                          <p:spTgt spid="27"/>
                                        </p:tgtEl>
                                      </p:cBhvr>
                                    </p:animEffect>
                                  </p:childTnLst>
                                </p:cTn>
                              </p:par>
                            </p:childTnLst>
                          </p:cTn>
                        </p:par>
                        <p:par>
                          <p:cTn id="56" fill="hold">
                            <p:stCondLst>
                              <p:cond delay="2000"/>
                            </p:stCondLst>
                            <p:childTnLst>
                              <p:par>
                                <p:cTn id="57" presetID="12" presetClass="entr" presetSubtype="1"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p:tgtEl>
                                          <p:spTgt spid="30"/>
                                        </p:tgtEl>
                                        <p:attrNameLst>
                                          <p:attrName>ppt_y</p:attrName>
                                        </p:attrNameLst>
                                      </p:cBhvr>
                                      <p:tavLst>
                                        <p:tav tm="0">
                                          <p:val>
                                            <p:strVal val="#ppt_y-#ppt_h*1.125000"/>
                                          </p:val>
                                        </p:tav>
                                        <p:tav tm="100000">
                                          <p:val>
                                            <p:strVal val="#ppt_y"/>
                                          </p:val>
                                        </p:tav>
                                      </p:tavLst>
                                    </p:anim>
                                    <p:animEffect transition="in" filter="wipe(down)">
                                      <p:cBhvr>
                                        <p:cTn id="60" dur="500"/>
                                        <p:tgtEl>
                                          <p:spTgt spid="30"/>
                                        </p:tgtEl>
                                      </p:cBhvr>
                                    </p:animEffect>
                                  </p:childTnLst>
                                </p:cTn>
                              </p:par>
                            </p:childTnLst>
                          </p:cTn>
                        </p:par>
                        <p:par>
                          <p:cTn id="61" fill="hold">
                            <p:stCondLst>
                              <p:cond delay="2500"/>
                            </p:stCondLst>
                            <p:childTnLst>
                              <p:par>
                                <p:cTn id="62" presetID="12" presetClass="entr" presetSubtype="1"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p:tgtEl>
                                          <p:spTgt spid="33"/>
                                        </p:tgtEl>
                                        <p:attrNameLst>
                                          <p:attrName>ppt_y</p:attrName>
                                        </p:attrNameLst>
                                      </p:cBhvr>
                                      <p:tavLst>
                                        <p:tav tm="0">
                                          <p:val>
                                            <p:strVal val="#ppt_y-#ppt_h*1.125000"/>
                                          </p:val>
                                        </p:tav>
                                        <p:tav tm="100000">
                                          <p:val>
                                            <p:strVal val="#ppt_y"/>
                                          </p:val>
                                        </p:tav>
                                      </p:tavLst>
                                    </p:anim>
                                    <p:animEffect transition="in" filter="wipe(down)">
                                      <p:cBhvr>
                                        <p:cTn id="65" dur="500"/>
                                        <p:tgtEl>
                                          <p:spTgt spid="33"/>
                                        </p:tgtEl>
                                      </p:cBhvr>
                                    </p:animEffect>
                                  </p:childTnLst>
                                </p:cTn>
                              </p:par>
                            </p:childTnLst>
                          </p:cTn>
                        </p:par>
                        <p:par>
                          <p:cTn id="66" fill="hold">
                            <p:stCondLst>
                              <p:cond delay="3000"/>
                            </p:stCondLst>
                            <p:childTnLst>
                              <p:par>
                                <p:cTn id="67" presetID="12" presetClass="entr" presetSubtype="1"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p:tgtEl>
                                          <p:spTgt spid="36"/>
                                        </p:tgtEl>
                                        <p:attrNameLst>
                                          <p:attrName>ppt_y</p:attrName>
                                        </p:attrNameLst>
                                      </p:cBhvr>
                                      <p:tavLst>
                                        <p:tav tm="0">
                                          <p:val>
                                            <p:strVal val="#ppt_y-#ppt_h*1.125000"/>
                                          </p:val>
                                        </p:tav>
                                        <p:tav tm="100000">
                                          <p:val>
                                            <p:strVal val="#ppt_y"/>
                                          </p:val>
                                        </p:tav>
                                      </p:tavLst>
                                    </p:anim>
                                    <p:animEffect transition="in" filter="wipe(down)">
                                      <p:cBhvr>
                                        <p:cTn id="7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3077028" y="0"/>
            <a:ext cx="9114972"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任意多边形 3"/>
          <p:cNvSpPr/>
          <p:nvPr/>
        </p:nvSpPr>
        <p:spPr>
          <a:xfrm>
            <a:off x="1" y="0"/>
            <a:ext cx="874712" cy="873393"/>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任意多边形 4"/>
          <p:cNvSpPr/>
          <p:nvPr/>
        </p:nvSpPr>
        <p:spPr>
          <a:xfrm rot="10800000">
            <a:off x="10726056" y="5394268"/>
            <a:ext cx="1465943" cy="146373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10649320" y="5475886"/>
            <a:ext cx="1258995" cy="1055543"/>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006929" y="1683656"/>
            <a:ext cx="1785257" cy="1785257"/>
          </a:xfrm>
          <a:prstGeom prst="rect">
            <a:avLst/>
          </a:prstGeom>
          <a:blipFill>
            <a:blip r:embed="rId3">
              <a:grayscl/>
            </a:blip>
            <a:srcRect/>
            <a:stretch>
              <a:fillRect l="-25474" r="-25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006929" y="3893829"/>
            <a:ext cx="1785257" cy="1785257"/>
          </a:xfrm>
          <a:prstGeom prst="rect">
            <a:avLst/>
          </a:prstGeom>
          <a:blipFill>
            <a:blip r:embed="rId4">
              <a:grayscl/>
            </a:blip>
            <a:srcRect/>
            <a:stretch>
              <a:fillRect l="-39040" r="-384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6275615" y="1683656"/>
            <a:ext cx="1785257" cy="1785257"/>
          </a:xfrm>
          <a:prstGeom prst="rect">
            <a:avLst/>
          </a:prstGeom>
          <a:blipFill>
            <a:blip r:embed="rId5">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6275615" y="3893829"/>
            <a:ext cx="1785257" cy="1785257"/>
          </a:xfrm>
          <a:prstGeom prst="rect">
            <a:avLst/>
          </a:prstGeom>
          <a:blipFill>
            <a:blip r:embed="rId6">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p:cNvGrpSpPr/>
          <p:nvPr/>
        </p:nvGrpSpPr>
        <p:grpSpPr>
          <a:xfrm>
            <a:off x="481972" y="359616"/>
            <a:ext cx="3915857" cy="821441"/>
            <a:chOff x="8386922" y="2014885"/>
            <a:chExt cx="3915857" cy="821441"/>
          </a:xfrm>
        </p:grpSpPr>
        <p:sp>
          <p:nvSpPr>
            <p:cNvPr id="14" name="矩形 13"/>
            <p:cNvSpPr/>
            <p:nvPr/>
          </p:nvSpPr>
          <p:spPr>
            <a:xfrm>
              <a:off x="8386922" y="2014885"/>
              <a:ext cx="2913962" cy="641586"/>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product service</a:t>
              </a:r>
              <a:endParaRPr lang="zh-CN" altLang="en-US" sz="3200" b="1" dirty="0">
                <a:solidFill>
                  <a:schemeClr val="accent2"/>
                </a:solidFill>
                <a:cs typeface="+mn-ea"/>
                <a:sym typeface="+mn-lt"/>
              </a:endParaRPr>
            </a:p>
          </p:txBody>
        </p:sp>
        <p:sp>
          <p:nvSpPr>
            <p:cNvPr id="15" name="文本框 14"/>
            <p:cNvSpPr txBox="1"/>
            <p:nvPr/>
          </p:nvSpPr>
          <p:spPr>
            <a:xfrm>
              <a:off x="8386923" y="2578563"/>
              <a:ext cx="3915856" cy="25776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6" name="组合 15"/>
          <p:cNvGrpSpPr/>
          <p:nvPr/>
        </p:nvGrpSpPr>
        <p:grpSpPr>
          <a:xfrm>
            <a:off x="2908694" y="2144801"/>
            <a:ext cx="3138321" cy="714656"/>
            <a:chOff x="8386921" y="2192795"/>
            <a:chExt cx="3138321" cy="714656"/>
          </a:xfrm>
        </p:grpSpPr>
        <p:sp>
          <p:nvSpPr>
            <p:cNvPr id="17" name="矩形 16"/>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8" name="文本框 17"/>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19" name="组合 18"/>
          <p:cNvGrpSpPr/>
          <p:nvPr/>
        </p:nvGrpSpPr>
        <p:grpSpPr>
          <a:xfrm>
            <a:off x="2908694" y="4354974"/>
            <a:ext cx="3138321" cy="714656"/>
            <a:chOff x="8386921" y="2192795"/>
            <a:chExt cx="3138321" cy="714656"/>
          </a:xfrm>
        </p:grpSpPr>
        <p:sp>
          <p:nvSpPr>
            <p:cNvPr id="20" name="矩形 19"/>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1" name="文本框 20"/>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2" name="组合 21"/>
          <p:cNvGrpSpPr/>
          <p:nvPr/>
        </p:nvGrpSpPr>
        <p:grpSpPr>
          <a:xfrm>
            <a:off x="8175493" y="2144801"/>
            <a:ext cx="3138321" cy="714656"/>
            <a:chOff x="8386921" y="2192795"/>
            <a:chExt cx="3138321" cy="714656"/>
          </a:xfrm>
        </p:grpSpPr>
        <p:sp>
          <p:nvSpPr>
            <p:cNvPr id="23" name="矩形 22"/>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4" name="文本框 23"/>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5" name="组合 24"/>
          <p:cNvGrpSpPr/>
          <p:nvPr/>
        </p:nvGrpSpPr>
        <p:grpSpPr>
          <a:xfrm>
            <a:off x="8175493" y="4354974"/>
            <a:ext cx="3138321" cy="714656"/>
            <a:chOff x="8386921" y="2192795"/>
            <a:chExt cx="3138321" cy="714656"/>
          </a:xfrm>
        </p:grpSpPr>
        <p:sp>
          <p:nvSpPr>
            <p:cNvPr id="26" name="矩形 25"/>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7" name="文本框 26"/>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344033962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113640" y="2171701"/>
            <a:ext cx="9516259" cy="2742952"/>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303418"/>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93763" y="733985"/>
            <a:ext cx="2710870"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accent2"/>
                </a:solidFill>
                <a:cs typeface="+mn-ea"/>
                <a:sym typeface="+mn-lt"/>
              </a:rPr>
              <a:t>PART 03</a:t>
            </a:r>
            <a:endParaRPr lang="zh-CN" altLang="en-US" sz="6000" dirty="0">
              <a:solidFill>
                <a:schemeClr val="accent2"/>
              </a:solidFill>
              <a:cs typeface="+mn-ea"/>
              <a:sym typeface="+mn-lt"/>
            </a:endParaRPr>
          </a:p>
        </p:txBody>
      </p:sp>
      <p:sp>
        <p:nvSpPr>
          <p:cNvPr id="18" name="文本框 17"/>
          <p:cNvSpPr txBox="1"/>
          <p:nvPr/>
        </p:nvSpPr>
        <p:spPr>
          <a:xfrm>
            <a:off x="3681536" y="2682712"/>
            <a:ext cx="5152949" cy="923330"/>
          </a:xfrm>
          <a:prstGeom prst="rect">
            <a:avLst/>
          </a:prstGeom>
          <a:noFill/>
        </p:spPr>
        <p:txBody>
          <a:bodyPr wrap="none" rtlCol="0">
            <a:spAutoFit/>
            <a:scene3d>
              <a:camera prst="orthographicFront"/>
              <a:lightRig rig="threePt" dir="t"/>
            </a:scene3d>
            <a:sp3d contourW="12700"/>
          </a:bodyPr>
          <a:lstStyle/>
          <a:p>
            <a:r>
              <a:rPr lang="en-US" altLang="zh-CN" sz="5400" b="1" dirty="0">
                <a:solidFill>
                  <a:schemeClr val="bg1"/>
                </a:solidFill>
                <a:cs typeface="+mn-ea"/>
                <a:sym typeface="+mn-lt"/>
              </a:rPr>
              <a:t>Company Culture</a:t>
            </a:r>
            <a:endParaRPr lang="zh-CN" altLang="en-US" sz="5400" b="1" dirty="0">
              <a:solidFill>
                <a:schemeClr val="bg1"/>
              </a:solidFill>
              <a:cs typeface="+mn-ea"/>
              <a:sym typeface="+mn-lt"/>
            </a:endParaRPr>
          </a:p>
        </p:txBody>
      </p:sp>
      <p:sp>
        <p:nvSpPr>
          <p:cNvPr id="19" name="文本框 18"/>
          <p:cNvSpPr txBox="1"/>
          <p:nvPr/>
        </p:nvSpPr>
        <p:spPr>
          <a:xfrm>
            <a:off x="3681536" y="3662825"/>
            <a:ext cx="4251196"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cs typeface="+mn-ea"/>
                <a:sym typeface="+mn-lt"/>
              </a:rPr>
              <a:t>click to add your text here click to add your text here click to add your text here .</a:t>
            </a:r>
          </a:p>
        </p:txBody>
      </p:sp>
    </p:spTree>
    <p:extLst>
      <p:ext uri="{BB962C8B-B14F-4D97-AF65-F5344CB8AC3E}">
        <p14:creationId xmlns:p14="http://schemas.microsoft.com/office/powerpoint/2010/main" val="28492938"/>
      </p:ext>
    </p:extLst>
  </p:cSld>
  <p:clrMapOvr>
    <a:masterClrMapping/>
  </p:clrMapOvr>
  <mc:AlternateContent xmlns:mc="http://schemas.openxmlformats.org/markup-compatibility/2006" xmlns:p14="http://schemas.microsoft.com/office/powerpoint/2010/main">
    <mc:Choice Requires="p14">
      <p:transition spd="slow" p14:dur="3000" advTm="0">
        <p14:shre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0" y="0"/>
            <a:ext cx="11974287" cy="6858000"/>
          </a:xfrm>
          <a:custGeom>
            <a:avLst/>
            <a:gdLst>
              <a:gd name="connsiteX0" fmla="*/ 5344356 w 11974287"/>
              <a:gd name="connsiteY0" fmla="*/ 0 h 6858000"/>
              <a:gd name="connsiteX1" fmla="*/ 11974287 w 11974287"/>
              <a:gd name="connsiteY1" fmla="*/ 0 h 6858000"/>
              <a:gd name="connsiteX2" fmla="*/ 5105931 w 11974287"/>
              <a:gd name="connsiteY2" fmla="*/ 6858000 h 6858000"/>
              <a:gd name="connsiteX3" fmla="*/ 0 w 11974287"/>
              <a:gd name="connsiteY3" fmla="*/ 6858000 h 6858000"/>
              <a:gd name="connsiteX4" fmla="*/ 0 w 11974287"/>
              <a:gd name="connsiteY4" fmla="*/ 533629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4287" h="6858000">
                <a:moveTo>
                  <a:pt x="5344356" y="0"/>
                </a:moveTo>
                <a:lnTo>
                  <a:pt x="11974287" y="0"/>
                </a:lnTo>
                <a:lnTo>
                  <a:pt x="5105931" y="6858000"/>
                </a:lnTo>
                <a:lnTo>
                  <a:pt x="0" y="6858000"/>
                </a:lnTo>
                <a:lnTo>
                  <a:pt x="0" y="5336298"/>
                </a:lnTo>
                <a:close/>
              </a:path>
            </a:pathLst>
          </a:custGeom>
          <a:blipFill>
            <a:blip r:embed="rId3"/>
            <a:srcRect/>
            <a:stretch>
              <a:fillRect l="-910" r="-9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68296" y="3088320"/>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
          <p:cNvSpPr/>
          <p:nvPr/>
        </p:nvSpPr>
        <p:spPr>
          <a:xfrm>
            <a:off x="1091432" y="257963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9375092" y="997799"/>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481971" y="359616"/>
            <a:ext cx="4139791" cy="1006876"/>
            <a:chOff x="8386921" y="2014885"/>
            <a:chExt cx="4139791" cy="1006876"/>
          </a:xfrm>
        </p:grpSpPr>
        <p:sp>
          <p:nvSpPr>
            <p:cNvPr id="10" name="矩形 9"/>
            <p:cNvSpPr/>
            <p:nvPr/>
          </p:nvSpPr>
          <p:spPr>
            <a:xfrm>
              <a:off x="8386921" y="2014885"/>
              <a:ext cx="4139791"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company culture</a:t>
              </a:r>
              <a:endParaRPr lang="zh-CN" altLang="en-US" sz="3200" b="1" dirty="0">
                <a:solidFill>
                  <a:schemeClr val="accent2"/>
                </a:solidFill>
                <a:cs typeface="+mn-ea"/>
                <a:sym typeface="+mn-lt"/>
              </a:endParaRPr>
            </a:p>
          </p:txBody>
        </p:sp>
        <p:sp>
          <p:nvSpPr>
            <p:cNvPr id="11" name="文本框 10"/>
            <p:cNvSpPr txBox="1"/>
            <p:nvPr/>
          </p:nvSpPr>
          <p:spPr>
            <a:xfrm>
              <a:off x="8386923" y="2578563"/>
              <a:ext cx="2592880"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sp>
        <p:nvSpPr>
          <p:cNvPr id="12" name="文本框 11"/>
          <p:cNvSpPr txBox="1"/>
          <p:nvPr/>
        </p:nvSpPr>
        <p:spPr>
          <a:xfrm>
            <a:off x="7739745" y="4741329"/>
            <a:ext cx="3577543"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 click to add your text here click to add your text here click to add your text here . click to add your text here click to add your text here click to add your text here .</a:t>
            </a:r>
          </a:p>
        </p:txBody>
      </p:sp>
    </p:spTree>
    <p:extLst>
      <p:ext uri="{BB962C8B-B14F-4D97-AF65-F5344CB8AC3E}">
        <p14:creationId xmlns:p14="http://schemas.microsoft.com/office/powerpoint/2010/main" val="15576591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0" y="0"/>
            <a:ext cx="9666513" cy="6858000"/>
          </a:xfrm>
          <a:prstGeom prst="parallelogram">
            <a:avLst>
              <a:gd name="adj" fmla="val 100151"/>
            </a:avLst>
          </a:prstGeom>
          <a:blipFill>
            <a:blip r:embed="rId3"/>
            <a:srcRect/>
            <a:stretch>
              <a:fillRect l="-18200" r="-181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直接连接符 3"/>
          <p:cNvCxnSpPr/>
          <p:nvPr/>
        </p:nvCxnSpPr>
        <p:spPr>
          <a:xfrm flipH="1">
            <a:off x="3457315" y="878047"/>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3166974" y="2256384"/>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3805267" y="4379628"/>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7791412" y="2248538"/>
            <a:ext cx="667657" cy="667657"/>
            <a:chOff x="6952343" y="-1290029"/>
            <a:chExt cx="1219200" cy="1219200"/>
          </a:xfrm>
        </p:grpSpPr>
        <p:sp>
          <p:nvSpPr>
            <p:cNvPr id="29" name="椭圆 28"/>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0" name="椭圆 8"/>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1" name="组合 30"/>
          <p:cNvGrpSpPr/>
          <p:nvPr/>
        </p:nvGrpSpPr>
        <p:grpSpPr>
          <a:xfrm>
            <a:off x="7791412" y="3752273"/>
            <a:ext cx="667657" cy="667657"/>
            <a:chOff x="6952343" y="-1290029"/>
            <a:chExt cx="1219200" cy="1219200"/>
          </a:xfrm>
        </p:grpSpPr>
        <p:sp>
          <p:nvSpPr>
            <p:cNvPr id="32" name="椭圆 31"/>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3" name="椭圆 11"/>
            <p:cNvSpPr/>
            <p:nvPr/>
          </p:nvSpPr>
          <p:spPr>
            <a:xfrm>
              <a:off x="7284429" y="-957524"/>
              <a:ext cx="555028" cy="554191"/>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4" name="组合 33"/>
          <p:cNvGrpSpPr/>
          <p:nvPr/>
        </p:nvGrpSpPr>
        <p:grpSpPr>
          <a:xfrm>
            <a:off x="7791412" y="5256009"/>
            <a:ext cx="667657" cy="667657"/>
            <a:chOff x="6952343" y="-1290029"/>
            <a:chExt cx="1219200" cy="1219200"/>
          </a:xfrm>
        </p:grpSpPr>
        <p:sp>
          <p:nvSpPr>
            <p:cNvPr id="35" name="椭圆 34"/>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6" name="椭圆 14"/>
            <p:cNvSpPr/>
            <p:nvPr/>
          </p:nvSpPr>
          <p:spPr>
            <a:xfrm>
              <a:off x="7284429" y="-880693"/>
              <a:ext cx="555028" cy="400528"/>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6" name="组合 15"/>
          <p:cNvGrpSpPr/>
          <p:nvPr/>
        </p:nvGrpSpPr>
        <p:grpSpPr>
          <a:xfrm>
            <a:off x="481971" y="359616"/>
            <a:ext cx="3586175" cy="1006876"/>
            <a:chOff x="8386921" y="2014885"/>
            <a:chExt cx="3586175" cy="1006876"/>
          </a:xfrm>
        </p:grpSpPr>
        <p:sp>
          <p:nvSpPr>
            <p:cNvPr id="17" name="矩形 16"/>
            <p:cNvSpPr/>
            <p:nvPr/>
          </p:nvSpPr>
          <p:spPr>
            <a:xfrm>
              <a:off x="8386921" y="2014885"/>
              <a:ext cx="3586175"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company culture</a:t>
              </a:r>
              <a:endParaRPr lang="zh-CN" altLang="en-US" sz="3200" b="1" dirty="0">
                <a:solidFill>
                  <a:schemeClr val="accent2"/>
                </a:solidFill>
                <a:cs typeface="+mn-ea"/>
                <a:sym typeface="+mn-lt"/>
              </a:endParaRPr>
            </a:p>
          </p:txBody>
        </p:sp>
        <p:sp>
          <p:nvSpPr>
            <p:cNvPr id="18" name="文本框 17"/>
            <p:cNvSpPr txBox="1"/>
            <p:nvPr/>
          </p:nvSpPr>
          <p:spPr>
            <a:xfrm>
              <a:off x="8386923" y="2578563"/>
              <a:ext cx="2592880"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9" name="组合 18"/>
          <p:cNvGrpSpPr/>
          <p:nvPr/>
        </p:nvGrpSpPr>
        <p:grpSpPr>
          <a:xfrm>
            <a:off x="8536039" y="2150883"/>
            <a:ext cx="2781249" cy="714656"/>
            <a:chOff x="8386921" y="2192795"/>
            <a:chExt cx="2781249" cy="714656"/>
          </a:xfrm>
        </p:grpSpPr>
        <p:sp>
          <p:nvSpPr>
            <p:cNvPr id="20" name="矩形 19"/>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1" name="文本框 20"/>
            <p:cNvSpPr txBox="1"/>
            <p:nvPr/>
          </p:nvSpPr>
          <p:spPr>
            <a:xfrm>
              <a:off x="8386921" y="2542351"/>
              <a:ext cx="278124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2" name="组合 21"/>
          <p:cNvGrpSpPr/>
          <p:nvPr/>
        </p:nvGrpSpPr>
        <p:grpSpPr>
          <a:xfrm>
            <a:off x="8536039" y="3654618"/>
            <a:ext cx="2781249" cy="714656"/>
            <a:chOff x="8386921" y="2192795"/>
            <a:chExt cx="2781249" cy="714656"/>
          </a:xfrm>
        </p:grpSpPr>
        <p:sp>
          <p:nvSpPr>
            <p:cNvPr id="23" name="矩形 22"/>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4" name="文本框 23"/>
            <p:cNvSpPr txBox="1"/>
            <p:nvPr/>
          </p:nvSpPr>
          <p:spPr>
            <a:xfrm>
              <a:off x="8386921" y="2542351"/>
              <a:ext cx="278124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5" name="组合 24"/>
          <p:cNvGrpSpPr/>
          <p:nvPr/>
        </p:nvGrpSpPr>
        <p:grpSpPr>
          <a:xfrm>
            <a:off x="8536039" y="5158354"/>
            <a:ext cx="2781249" cy="714656"/>
            <a:chOff x="8386921" y="2192795"/>
            <a:chExt cx="2781249" cy="714656"/>
          </a:xfrm>
        </p:grpSpPr>
        <p:sp>
          <p:nvSpPr>
            <p:cNvPr id="26" name="矩形 25"/>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7" name="文本框 26"/>
            <p:cNvSpPr txBox="1"/>
            <p:nvPr/>
          </p:nvSpPr>
          <p:spPr>
            <a:xfrm>
              <a:off x="8386921" y="2542351"/>
              <a:ext cx="278124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72927253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2"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1+#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2"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1+#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0" y="0"/>
            <a:ext cx="8563428" cy="6858000"/>
          </a:xfrm>
          <a:custGeom>
            <a:avLst/>
            <a:gdLst>
              <a:gd name="connsiteX0" fmla="*/ 2615669 w 8563428"/>
              <a:gd name="connsiteY0" fmla="*/ 0 h 6858000"/>
              <a:gd name="connsiteX1" fmla="*/ 8563428 w 8563428"/>
              <a:gd name="connsiteY1" fmla="*/ 0 h 6858000"/>
              <a:gd name="connsiteX2" fmla="*/ 1695072 w 8563428"/>
              <a:gd name="connsiteY2" fmla="*/ 6858000 h 6858000"/>
              <a:gd name="connsiteX3" fmla="*/ 0 w 8563428"/>
              <a:gd name="connsiteY3" fmla="*/ 6858000 h 6858000"/>
              <a:gd name="connsiteX4" fmla="*/ 0 w 8563428"/>
              <a:gd name="connsiteY4" fmla="*/ 26117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428" h="6858000">
                <a:moveTo>
                  <a:pt x="2615669" y="0"/>
                </a:moveTo>
                <a:lnTo>
                  <a:pt x="8563428" y="0"/>
                </a:lnTo>
                <a:lnTo>
                  <a:pt x="1695072" y="6858000"/>
                </a:lnTo>
                <a:lnTo>
                  <a:pt x="0" y="6858000"/>
                </a:lnTo>
                <a:lnTo>
                  <a:pt x="0" y="2611725"/>
                </a:lnTo>
                <a:close/>
              </a:path>
            </a:pathLst>
          </a:cu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964112" y="1757363"/>
            <a:ext cx="3340462" cy="1523220"/>
          </a:xfrm>
          <a:prstGeom prst="parallelogram">
            <a:avLst>
              <a:gd name="adj" fmla="val 100151"/>
            </a:avLst>
          </a:prstGeom>
          <a:blipFill>
            <a:blip r:embed="rId3">
              <a:grayscl/>
            </a:blip>
            <a:srcRect/>
            <a:stretch>
              <a:fillRect t="-23006" b="-22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1399540" y="3789363"/>
            <a:ext cx="3340462" cy="1523220"/>
          </a:xfrm>
          <a:prstGeom prst="parallelogram">
            <a:avLst>
              <a:gd name="adj" fmla="val 100151"/>
            </a:avLst>
          </a:prstGeom>
          <a:blipFill>
            <a:blip r:embed="rId4">
              <a:grayscl/>
            </a:blip>
            <a:srcRect/>
            <a:stretch>
              <a:fillRect t="-23006" b="-22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6044110" y="1757363"/>
            <a:ext cx="3340462" cy="1523220"/>
          </a:xfrm>
          <a:prstGeom prst="parallelogram">
            <a:avLst>
              <a:gd name="adj" fmla="val 100151"/>
            </a:avLst>
          </a:prstGeom>
          <a:blipFill>
            <a:blip r:embed="rId5">
              <a:grayscl/>
            </a:blip>
            <a:srcRect/>
            <a:stretch>
              <a:fillRect t="-23006" b="-226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6479538" y="3789363"/>
            <a:ext cx="3340462" cy="1523220"/>
          </a:xfrm>
          <a:prstGeom prst="parallelogram">
            <a:avLst>
              <a:gd name="adj" fmla="val 100151"/>
            </a:avLst>
          </a:prstGeom>
          <a:blipFill>
            <a:blip r:embed="rId6">
              <a:grayscl/>
            </a:blip>
            <a:srcRect/>
            <a:stretch>
              <a:fillRect t="-23265" b="-228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9814518" y="3548774"/>
            <a:ext cx="824453" cy="691223"/>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p:cNvGrpSpPr/>
          <p:nvPr/>
        </p:nvGrpSpPr>
        <p:grpSpPr>
          <a:xfrm>
            <a:off x="4261444" y="359616"/>
            <a:ext cx="3669113" cy="821441"/>
            <a:chOff x="10440981" y="2014885"/>
            <a:chExt cx="3669113" cy="821441"/>
          </a:xfrm>
        </p:grpSpPr>
        <p:sp>
          <p:nvSpPr>
            <p:cNvPr id="12" name="矩形 11"/>
            <p:cNvSpPr/>
            <p:nvPr/>
          </p:nvSpPr>
          <p:spPr>
            <a:xfrm>
              <a:off x="10465445" y="2014885"/>
              <a:ext cx="3620184" cy="64389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accent2"/>
                  </a:solidFill>
                  <a:cs typeface="+mn-ea"/>
                  <a:sym typeface="+mn-lt"/>
                </a:rPr>
                <a:t>company culture</a:t>
              </a:r>
              <a:endParaRPr lang="zh-CN" altLang="en-US" sz="3200" b="1" dirty="0">
                <a:solidFill>
                  <a:schemeClr val="accent2"/>
                </a:solidFill>
                <a:cs typeface="+mn-ea"/>
                <a:sym typeface="+mn-lt"/>
              </a:endParaRPr>
            </a:p>
          </p:txBody>
        </p:sp>
        <p:sp>
          <p:nvSpPr>
            <p:cNvPr id="13" name="文本框 12"/>
            <p:cNvSpPr txBox="1"/>
            <p:nvPr/>
          </p:nvSpPr>
          <p:spPr>
            <a:xfrm>
              <a:off x="10440981" y="2578563"/>
              <a:ext cx="3669113"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4" name="组合 13"/>
          <p:cNvGrpSpPr/>
          <p:nvPr/>
        </p:nvGrpSpPr>
        <p:grpSpPr>
          <a:xfrm>
            <a:off x="3872566" y="2243946"/>
            <a:ext cx="2501952" cy="714656"/>
            <a:chOff x="8386921" y="2192795"/>
            <a:chExt cx="2501952" cy="714656"/>
          </a:xfrm>
        </p:grpSpPr>
        <p:sp>
          <p:nvSpPr>
            <p:cNvPr id="15" name="矩形 14"/>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6" name="文本框 15"/>
            <p:cNvSpPr txBox="1"/>
            <p:nvPr/>
          </p:nvSpPr>
          <p:spPr>
            <a:xfrm>
              <a:off x="8386921" y="2542351"/>
              <a:ext cx="224367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17" name="组合 16"/>
          <p:cNvGrpSpPr/>
          <p:nvPr/>
        </p:nvGrpSpPr>
        <p:grpSpPr>
          <a:xfrm>
            <a:off x="8866136" y="2243946"/>
            <a:ext cx="2501952" cy="714656"/>
            <a:chOff x="8386921" y="2192795"/>
            <a:chExt cx="2501952" cy="714656"/>
          </a:xfrm>
        </p:grpSpPr>
        <p:sp>
          <p:nvSpPr>
            <p:cNvPr id="18" name="矩形 17"/>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9" name="文本框 18"/>
            <p:cNvSpPr txBox="1"/>
            <p:nvPr/>
          </p:nvSpPr>
          <p:spPr>
            <a:xfrm>
              <a:off x="8386921" y="2542351"/>
              <a:ext cx="224367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0" name="组合 19"/>
          <p:cNvGrpSpPr/>
          <p:nvPr/>
        </p:nvGrpSpPr>
        <p:grpSpPr>
          <a:xfrm>
            <a:off x="4200089" y="4340790"/>
            <a:ext cx="2501952" cy="714656"/>
            <a:chOff x="8386921" y="2192795"/>
            <a:chExt cx="2501952" cy="714656"/>
          </a:xfrm>
        </p:grpSpPr>
        <p:sp>
          <p:nvSpPr>
            <p:cNvPr id="21" name="矩形 20"/>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2" name="文本框 21"/>
            <p:cNvSpPr txBox="1"/>
            <p:nvPr/>
          </p:nvSpPr>
          <p:spPr>
            <a:xfrm>
              <a:off x="8386921" y="2542351"/>
              <a:ext cx="224367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3" name="组合 22"/>
          <p:cNvGrpSpPr/>
          <p:nvPr/>
        </p:nvGrpSpPr>
        <p:grpSpPr>
          <a:xfrm>
            <a:off x="9351829" y="4340790"/>
            <a:ext cx="2501952" cy="714656"/>
            <a:chOff x="8386921" y="2192795"/>
            <a:chExt cx="2501952" cy="714656"/>
          </a:xfrm>
        </p:grpSpPr>
        <p:sp>
          <p:nvSpPr>
            <p:cNvPr id="24" name="矩形 23"/>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5" name="文本框 24"/>
            <p:cNvSpPr txBox="1"/>
            <p:nvPr/>
          </p:nvSpPr>
          <p:spPr>
            <a:xfrm>
              <a:off x="8386921" y="2542351"/>
              <a:ext cx="2243679"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55944165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000"/>
                            </p:stCondLst>
                            <p:childTnLst>
                              <p:par>
                                <p:cTn id="30" presetID="12" presetClass="entr" presetSubtype="4"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ppt_y</p:attrName>
                                        </p:attrNameLst>
                                      </p:cBhvr>
                                      <p:tavLst>
                                        <p:tav tm="0">
                                          <p:val>
                                            <p:strVal val="#ppt_y+#ppt_h*1.125000"/>
                                          </p:val>
                                        </p:tav>
                                        <p:tav tm="100000">
                                          <p:val>
                                            <p:strVal val="#ppt_y"/>
                                          </p:val>
                                        </p:tav>
                                      </p:tavLst>
                                    </p:anim>
                                    <p:animEffect transition="in" filter="wipe(up)">
                                      <p:cBhvr>
                                        <p:cTn id="33" dur="500"/>
                                        <p:tgtEl>
                                          <p:spTgt spid="14"/>
                                        </p:tgtEl>
                                      </p:cBhvr>
                                    </p:animEffect>
                                  </p:childTnLst>
                                </p:cTn>
                              </p:par>
                            </p:childTnLst>
                          </p:cTn>
                        </p:par>
                        <p:par>
                          <p:cTn id="34" fill="hold">
                            <p:stCondLst>
                              <p:cond delay="1500"/>
                            </p:stCondLst>
                            <p:childTnLst>
                              <p:par>
                                <p:cTn id="35" presetID="1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par>
                          <p:cTn id="39" fill="hold">
                            <p:stCondLst>
                              <p:cond delay="2000"/>
                            </p:stCondLst>
                            <p:childTnLst>
                              <p:par>
                                <p:cTn id="40" presetID="12" presetClass="entr" presetSubtype="4"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p:tgtEl>
                                          <p:spTgt spid="20"/>
                                        </p:tgtEl>
                                        <p:attrNameLst>
                                          <p:attrName>ppt_y</p:attrName>
                                        </p:attrNameLst>
                                      </p:cBhvr>
                                      <p:tavLst>
                                        <p:tav tm="0">
                                          <p:val>
                                            <p:strVal val="#ppt_y+#ppt_h*1.125000"/>
                                          </p:val>
                                        </p:tav>
                                        <p:tav tm="100000">
                                          <p:val>
                                            <p:strVal val="#ppt_y"/>
                                          </p:val>
                                        </p:tav>
                                      </p:tavLst>
                                    </p:anim>
                                    <p:animEffect transition="in" filter="wipe(up)">
                                      <p:cBhvr>
                                        <p:cTn id="43" dur="500"/>
                                        <p:tgtEl>
                                          <p:spTgt spid="20"/>
                                        </p:tgtEl>
                                      </p:cBhvr>
                                    </p:animEffect>
                                  </p:childTnLst>
                                </p:cTn>
                              </p:par>
                            </p:childTnLst>
                          </p:cTn>
                        </p:par>
                        <p:par>
                          <p:cTn id="44" fill="hold">
                            <p:stCondLst>
                              <p:cond delay="2500"/>
                            </p:stCondLst>
                            <p:childTnLst>
                              <p:par>
                                <p:cTn id="45" presetID="12" presetClass="entr" presetSubtype="4"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flipH="1">
            <a:off x="5312228" y="0"/>
            <a:ext cx="6879771" cy="686939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 name="直接连接符 3"/>
          <p:cNvCxnSpPr/>
          <p:nvPr/>
        </p:nvCxnSpPr>
        <p:spPr>
          <a:xfrm>
            <a:off x="5415825" y="641904"/>
            <a:ext cx="1710690" cy="1708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flipH="1">
            <a:off x="6752004" y="181466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a:off x="9968453" y="4413000"/>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7"/>
          <p:cNvSpPr/>
          <p:nvPr/>
        </p:nvSpPr>
        <p:spPr>
          <a:xfrm flipH="1">
            <a:off x="7131539" y="712849"/>
            <a:ext cx="4419666" cy="44130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3">
              <a:grayscl/>
            </a:blip>
            <a:srcRect/>
            <a:stretch>
              <a:fillRect l="-24988" r="-24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5" name="组合 24"/>
          <p:cNvGrpSpPr/>
          <p:nvPr/>
        </p:nvGrpSpPr>
        <p:grpSpPr>
          <a:xfrm>
            <a:off x="1102390" y="2353291"/>
            <a:ext cx="580572" cy="580572"/>
            <a:chOff x="9559244" y="124959"/>
            <a:chExt cx="1143454" cy="1143454"/>
          </a:xfrm>
        </p:grpSpPr>
        <p:sp>
          <p:nvSpPr>
            <p:cNvPr id="26" name="椭圆 25"/>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7" name="椭圆 10"/>
            <p:cNvSpPr/>
            <p:nvPr/>
          </p:nvSpPr>
          <p:spPr>
            <a:xfrm>
              <a:off x="9830866" y="360023"/>
              <a:ext cx="600209" cy="673327"/>
            </a:xfrm>
            <a:custGeom>
              <a:avLst/>
              <a:gdLst>
                <a:gd name="connsiteX0" fmla="*/ 16193 w 538132"/>
                <a:gd name="connsiteY0" fmla="*/ 302232 h 603687"/>
                <a:gd name="connsiteX1" fmla="*/ 132346 w 538132"/>
                <a:gd name="connsiteY1" fmla="*/ 302232 h 603687"/>
                <a:gd name="connsiteX2" fmla="*/ 148540 w 538132"/>
                <a:gd name="connsiteY2" fmla="*/ 318399 h 603687"/>
                <a:gd name="connsiteX3" fmla="*/ 148540 w 538132"/>
                <a:gd name="connsiteY3" fmla="*/ 587520 h 603687"/>
                <a:gd name="connsiteX4" fmla="*/ 132346 w 538132"/>
                <a:gd name="connsiteY4" fmla="*/ 603687 h 603687"/>
                <a:gd name="connsiteX5" fmla="*/ 16193 w 538132"/>
                <a:gd name="connsiteY5" fmla="*/ 603687 h 603687"/>
                <a:gd name="connsiteX6" fmla="*/ 0 w 538132"/>
                <a:gd name="connsiteY6" fmla="*/ 587520 h 603687"/>
                <a:gd name="connsiteX7" fmla="*/ 0 w 538132"/>
                <a:gd name="connsiteY7" fmla="*/ 318399 h 603687"/>
                <a:gd name="connsiteX8" fmla="*/ 16193 w 538132"/>
                <a:gd name="connsiteY8" fmla="*/ 302232 h 603687"/>
                <a:gd name="connsiteX9" fmla="*/ 405786 w 538132"/>
                <a:gd name="connsiteY9" fmla="*/ 186857 h 603687"/>
                <a:gd name="connsiteX10" fmla="*/ 521939 w 538132"/>
                <a:gd name="connsiteY10" fmla="*/ 186857 h 603687"/>
                <a:gd name="connsiteX11" fmla="*/ 538132 w 538132"/>
                <a:gd name="connsiteY11" fmla="*/ 203025 h 603687"/>
                <a:gd name="connsiteX12" fmla="*/ 538132 w 538132"/>
                <a:gd name="connsiteY12" fmla="*/ 587520 h 603687"/>
                <a:gd name="connsiteX13" fmla="*/ 521939 w 538132"/>
                <a:gd name="connsiteY13" fmla="*/ 603687 h 603687"/>
                <a:gd name="connsiteX14" fmla="*/ 405786 w 538132"/>
                <a:gd name="connsiteY14" fmla="*/ 603687 h 603687"/>
                <a:gd name="connsiteX15" fmla="*/ 389592 w 538132"/>
                <a:gd name="connsiteY15" fmla="*/ 587520 h 603687"/>
                <a:gd name="connsiteX16" fmla="*/ 389592 w 538132"/>
                <a:gd name="connsiteY16" fmla="*/ 203025 h 603687"/>
                <a:gd name="connsiteX17" fmla="*/ 405786 w 538132"/>
                <a:gd name="connsiteY17" fmla="*/ 186857 h 603687"/>
                <a:gd name="connsiteX18" fmla="*/ 211024 w 538132"/>
                <a:gd name="connsiteY18" fmla="*/ 0 h 603687"/>
                <a:gd name="connsiteX19" fmla="*/ 327177 w 538132"/>
                <a:gd name="connsiteY19" fmla="*/ 0 h 603687"/>
                <a:gd name="connsiteX20" fmla="*/ 343371 w 538132"/>
                <a:gd name="connsiteY20" fmla="*/ 16168 h 603687"/>
                <a:gd name="connsiteX21" fmla="*/ 343371 w 538132"/>
                <a:gd name="connsiteY21" fmla="*/ 587519 h 603687"/>
                <a:gd name="connsiteX22" fmla="*/ 327177 w 538132"/>
                <a:gd name="connsiteY22" fmla="*/ 603687 h 603687"/>
                <a:gd name="connsiteX23" fmla="*/ 211024 w 538132"/>
                <a:gd name="connsiteY23" fmla="*/ 603687 h 603687"/>
                <a:gd name="connsiteX24" fmla="*/ 194831 w 538132"/>
                <a:gd name="connsiteY24" fmla="*/ 587519 h 603687"/>
                <a:gd name="connsiteX25" fmla="*/ 194831 w 538132"/>
                <a:gd name="connsiteY25" fmla="*/ 16168 h 603687"/>
                <a:gd name="connsiteX26" fmla="*/ 211024 w 538132"/>
                <a:gd name="connsiteY2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132" h="603687">
                  <a:moveTo>
                    <a:pt x="16193" y="302232"/>
                  </a:moveTo>
                  <a:lnTo>
                    <a:pt x="132346" y="302232"/>
                  </a:lnTo>
                  <a:cubicBezTo>
                    <a:pt x="141235" y="302232"/>
                    <a:pt x="148540" y="309525"/>
                    <a:pt x="148540" y="318399"/>
                  </a:cubicBezTo>
                  <a:lnTo>
                    <a:pt x="148540" y="587520"/>
                  </a:lnTo>
                  <a:cubicBezTo>
                    <a:pt x="148540" y="596394"/>
                    <a:pt x="141235" y="603687"/>
                    <a:pt x="132346" y="603687"/>
                  </a:cubicBezTo>
                  <a:lnTo>
                    <a:pt x="16193" y="603687"/>
                  </a:lnTo>
                  <a:cubicBezTo>
                    <a:pt x="7305" y="603687"/>
                    <a:pt x="0" y="596394"/>
                    <a:pt x="0" y="587520"/>
                  </a:cubicBezTo>
                  <a:lnTo>
                    <a:pt x="0" y="318399"/>
                  </a:lnTo>
                  <a:cubicBezTo>
                    <a:pt x="0" y="309525"/>
                    <a:pt x="7305" y="302232"/>
                    <a:pt x="16193" y="302232"/>
                  </a:cubicBezTo>
                  <a:close/>
                  <a:moveTo>
                    <a:pt x="405786" y="186857"/>
                  </a:moveTo>
                  <a:lnTo>
                    <a:pt x="521939" y="186857"/>
                  </a:lnTo>
                  <a:cubicBezTo>
                    <a:pt x="530827" y="186857"/>
                    <a:pt x="538132" y="194029"/>
                    <a:pt x="538132" y="203025"/>
                  </a:cubicBezTo>
                  <a:lnTo>
                    <a:pt x="538132" y="587520"/>
                  </a:lnTo>
                  <a:cubicBezTo>
                    <a:pt x="538132" y="596393"/>
                    <a:pt x="530827" y="603687"/>
                    <a:pt x="521939" y="603687"/>
                  </a:cubicBezTo>
                  <a:lnTo>
                    <a:pt x="405786" y="603687"/>
                  </a:lnTo>
                  <a:cubicBezTo>
                    <a:pt x="396897" y="603687"/>
                    <a:pt x="389592" y="596393"/>
                    <a:pt x="389592" y="587520"/>
                  </a:cubicBezTo>
                  <a:lnTo>
                    <a:pt x="389592" y="203025"/>
                  </a:lnTo>
                  <a:cubicBezTo>
                    <a:pt x="389592" y="194029"/>
                    <a:pt x="396897" y="186857"/>
                    <a:pt x="405786" y="186857"/>
                  </a:cubicBezTo>
                  <a:close/>
                  <a:moveTo>
                    <a:pt x="211024" y="0"/>
                  </a:moveTo>
                  <a:lnTo>
                    <a:pt x="327177" y="0"/>
                  </a:lnTo>
                  <a:cubicBezTo>
                    <a:pt x="336066" y="0"/>
                    <a:pt x="343371" y="7294"/>
                    <a:pt x="343371" y="16168"/>
                  </a:cubicBezTo>
                  <a:lnTo>
                    <a:pt x="343371" y="587519"/>
                  </a:lnTo>
                  <a:cubicBezTo>
                    <a:pt x="343371" y="596393"/>
                    <a:pt x="336066" y="603687"/>
                    <a:pt x="327177" y="603687"/>
                  </a:cubicBezTo>
                  <a:lnTo>
                    <a:pt x="211024" y="603687"/>
                  </a:lnTo>
                  <a:cubicBezTo>
                    <a:pt x="202136" y="603687"/>
                    <a:pt x="194831" y="596393"/>
                    <a:pt x="194831" y="587519"/>
                  </a:cubicBezTo>
                  <a:lnTo>
                    <a:pt x="194831" y="16168"/>
                  </a:lnTo>
                  <a:cubicBezTo>
                    <a:pt x="194831" y="7294"/>
                    <a:pt x="202136" y="0"/>
                    <a:pt x="21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28" name="组合 27"/>
          <p:cNvGrpSpPr/>
          <p:nvPr/>
        </p:nvGrpSpPr>
        <p:grpSpPr>
          <a:xfrm>
            <a:off x="1102390" y="3674091"/>
            <a:ext cx="580572" cy="580572"/>
            <a:chOff x="9559244" y="124959"/>
            <a:chExt cx="1143454" cy="1143454"/>
          </a:xfrm>
        </p:grpSpPr>
        <p:sp>
          <p:nvSpPr>
            <p:cNvPr id="29" name="椭圆 28"/>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0" name="椭圆 13"/>
            <p:cNvSpPr/>
            <p:nvPr/>
          </p:nvSpPr>
          <p:spPr>
            <a:xfrm>
              <a:off x="9871210" y="360023"/>
              <a:ext cx="519521" cy="673327"/>
            </a:xfrm>
            <a:custGeom>
              <a:avLst/>
              <a:gdLst>
                <a:gd name="connsiteX0" fmla="*/ 330836 w 459971"/>
                <a:gd name="connsiteY0" fmla="*/ 194468 h 596147"/>
                <a:gd name="connsiteX1" fmla="*/ 363613 w 459971"/>
                <a:gd name="connsiteY1" fmla="*/ 217283 h 596147"/>
                <a:gd name="connsiteX2" fmla="*/ 221578 w 459971"/>
                <a:gd name="connsiteY2" fmla="*/ 420631 h 596147"/>
                <a:gd name="connsiteX3" fmla="*/ 128212 w 459971"/>
                <a:gd name="connsiteY3" fmla="*/ 326397 h 596147"/>
                <a:gd name="connsiteX4" fmla="*/ 156023 w 459971"/>
                <a:gd name="connsiteY4" fmla="*/ 298622 h 596147"/>
                <a:gd name="connsiteX5" fmla="*/ 216612 w 459971"/>
                <a:gd name="connsiteY5" fmla="*/ 359131 h 596147"/>
                <a:gd name="connsiteX6" fmla="*/ 39738 w 459971"/>
                <a:gd name="connsiteY6" fmla="*/ 39677 h 596147"/>
                <a:gd name="connsiteX7" fmla="*/ 39738 w 459971"/>
                <a:gd name="connsiteY7" fmla="*/ 556470 h 596147"/>
                <a:gd name="connsiteX8" fmla="*/ 420233 w 459971"/>
                <a:gd name="connsiteY8" fmla="*/ 556470 h 596147"/>
                <a:gd name="connsiteX9" fmla="*/ 420233 w 459971"/>
                <a:gd name="connsiteY9" fmla="*/ 102168 h 596147"/>
                <a:gd name="connsiteX10" fmla="*/ 353671 w 459971"/>
                <a:gd name="connsiteY10" fmla="*/ 102168 h 596147"/>
                <a:gd name="connsiteX11" fmla="*/ 353671 w 459971"/>
                <a:gd name="connsiteY11" fmla="*/ 39677 h 596147"/>
                <a:gd name="connsiteX12" fmla="*/ 0 w 459971"/>
                <a:gd name="connsiteY12" fmla="*/ 0 h 596147"/>
                <a:gd name="connsiteX13" fmla="*/ 374534 w 459971"/>
                <a:gd name="connsiteY13" fmla="*/ 0 h 596147"/>
                <a:gd name="connsiteX14" fmla="*/ 459971 w 459971"/>
                <a:gd name="connsiteY14" fmla="*/ 82330 h 596147"/>
                <a:gd name="connsiteX15" fmla="*/ 459971 w 459971"/>
                <a:gd name="connsiteY15" fmla="*/ 596147 h 596147"/>
                <a:gd name="connsiteX16" fmla="*/ 0 w 459971"/>
                <a:gd name="connsiteY16" fmla="*/ 596147 h 5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971" h="596147">
                  <a:moveTo>
                    <a:pt x="330836" y="194468"/>
                  </a:moveTo>
                  <a:lnTo>
                    <a:pt x="363613" y="217283"/>
                  </a:lnTo>
                  <a:lnTo>
                    <a:pt x="221578" y="420631"/>
                  </a:lnTo>
                  <a:lnTo>
                    <a:pt x="128212" y="326397"/>
                  </a:lnTo>
                  <a:lnTo>
                    <a:pt x="156023" y="298622"/>
                  </a:lnTo>
                  <a:lnTo>
                    <a:pt x="216612" y="359131"/>
                  </a:lnTo>
                  <a:close/>
                  <a:moveTo>
                    <a:pt x="39738" y="39677"/>
                  </a:moveTo>
                  <a:lnTo>
                    <a:pt x="39738" y="556470"/>
                  </a:lnTo>
                  <a:lnTo>
                    <a:pt x="420233" y="556470"/>
                  </a:lnTo>
                  <a:lnTo>
                    <a:pt x="420233" y="102168"/>
                  </a:lnTo>
                  <a:lnTo>
                    <a:pt x="353671" y="102168"/>
                  </a:lnTo>
                  <a:lnTo>
                    <a:pt x="353671" y="39677"/>
                  </a:lnTo>
                  <a:close/>
                  <a:moveTo>
                    <a:pt x="0" y="0"/>
                  </a:moveTo>
                  <a:lnTo>
                    <a:pt x="374534" y="0"/>
                  </a:lnTo>
                  <a:lnTo>
                    <a:pt x="459971" y="82330"/>
                  </a:lnTo>
                  <a:lnTo>
                    <a:pt x="459971" y="596147"/>
                  </a:lnTo>
                  <a:lnTo>
                    <a:pt x="0" y="5961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5" name="组合 14"/>
          <p:cNvGrpSpPr/>
          <p:nvPr/>
        </p:nvGrpSpPr>
        <p:grpSpPr>
          <a:xfrm>
            <a:off x="481972" y="359616"/>
            <a:ext cx="3973913" cy="821441"/>
            <a:chOff x="8386922" y="2014885"/>
            <a:chExt cx="3973913" cy="821441"/>
          </a:xfrm>
        </p:grpSpPr>
        <p:sp>
          <p:nvSpPr>
            <p:cNvPr id="16" name="矩形 15"/>
            <p:cNvSpPr/>
            <p:nvPr/>
          </p:nvSpPr>
          <p:spPr>
            <a:xfrm>
              <a:off x="8386922" y="2014885"/>
              <a:ext cx="3973912"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company culture</a:t>
              </a:r>
              <a:endParaRPr lang="zh-CN" altLang="en-US" sz="3200" b="1" dirty="0">
                <a:solidFill>
                  <a:schemeClr val="accent2"/>
                </a:solidFill>
                <a:cs typeface="+mn-ea"/>
                <a:sym typeface="+mn-lt"/>
              </a:endParaRPr>
            </a:p>
          </p:txBody>
        </p:sp>
        <p:sp>
          <p:nvSpPr>
            <p:cNvPr id="17" name="文本框 16"/>
            <p:cNvSpPr txBox="1"/>
            <p:nvPr/>
          </p:nvSpPr>
          <p:spPr>
            <a:xfrm>
              <a:off x="8386922" y="2578563"/>
              <a:ext cx="3973913" cy="25776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8" name="组合 17"/>
          <p:cNvGrpSpPr/>
          <p:nvPr/>
        </p:nvGrpSpPr>
        <p:grpSpPr>
          <a:xfrm>
            <a:off x="1813762" y="2282273"/>
            <a:ext cx="4297448" cy="574298"/>
            <a:chOff x="8386921" y="2192795"/>
            <a:chExt cx="4297448" cy="574298"/>
          </a:xfrm>
        </p:grpSpPr>
        <p:sp>
          <p:nvSpPr>
            <p:cNvPr id="19" name="矩形 18"/>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0" name="文本框 19"/>
            <p:cNvSpPr txBox="1"/>
            <p:nvPr/>
          </p:nvSpPr>
          <p:spPr>
            <a:xfrm>
              <a:off x="8386921" y="2542351"/>
              <a:ext cx="4297448" cy="22474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1" name="组合 20"/>
          <p:cNvGrpSpPr/>
          <p:nvPr/>
        </p:nvGrpSpPr>
        <p:grpSpPr>
          <a:xfrm>
            <a:off x="1813762" y="3603073"/>
            <a:ext cx="4297448" cy="574298"/>
            <a:chOff x="8386921" y="2192795"/>
            <a:chExt cx="4297448" cy="574298"/>
          </a:xfrm>
        </p:grpSpPr>
        <p:sp>
          <p:nvSpPr>
            <p:cNvPr id="22" name="矩形 21"/>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3" name="文本框 22"/>
            <p:cNvSpPr txBox="1"/>
            <p:nvPr/>
          </p:nvSpPr>
          <p:spPr>
            <a:xfrm>
              <a:off x="8386921" y="2542351"/>
              <a:ext cx="4297448" cy="22474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
        <p:nvSpPr>
          <p:cNvPr id="24" name="文本框 23"/>
          <p:cNvSpPr txBox="1"/>
          <p:nvPr/>
        </p:nvSpPr>
        <p:spPr>
          <a:xfrm>
            <a:off x="1102389" y="4869909"/>
            <a:ext cx="6863091" cy="39908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9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spTree>
    <p:extLst>
      <p:ext uri="{BB962C8B-B14F-4D97-AF65-F5344CB8AC3E}">
        <p14:creationId xmlns:p14="http://schemas.microsoft.com/office/powerpoint/2010/main" val="50491857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par>
                                <p:cTn id="40" presetID="22" presetClass="entr" presetSubtype="8"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par>
                          <p:cTn id="43" fill="hold">
                            <p:stCondLst>
                              <p:cond delay="2000"/>
                            </p:stCondLst>
                            <p:childTnLst>
                              <p:par>
                                <p:cTn id="44" presetID="14" presetClass="entr" presetSubtype="1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randombar(horizontal)">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554007" y="0"/>
            <a:ext cx="8030605"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806876" y="0"/>
            <a:ext cx="1650735" cy="1409700"/>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任意多边形 12"/>
          <p:cNvSpPr/>
          <p:nvPr/>
        </p:nvSpPr>
        <p:spPr>
          <a:xfrm>
            <a:off x="7554572" y="0"/>
            <a:ext cx="4539361" cy="6858000"/>
          </a:xfrm>
          <a:custGeom>
            <a:avLst/>
            <a:gdLst>
              <a:gd name="connsiteX0" fmla="*/ 4152952 w 4539361"/>
              <a:gd name="connsiteY0" fmla="*/ 0 h 6858000"/>
              <a:gd name="connsiteX1" fmla="*/ 4539361 w 4539361"/>
              <a:gd name="connsiteY1" fmla="*/ 0 h 6858000"/>
              <a:gd name="connsiteX2" fmla="*/ 2232038 w 4539361"/>
              <a:gd name="connsiteY2" fmla="*/ 2286000 h 6858000"/>
              <a:gd name="connsiteX3" fmla="*/ 4515543 w 4539361"/>
              <a:gd name="connsiteY3" fmla="*/ 4572000 h 6858000"/>
              <a:gd name="connsiteX4" fmla="*/ 4527452 w 4539361"/>
              <a:gd name="connsiteY4" fmla="*/ 4572000 h 6858000"/>
              <a:gd name="connsiteX5" fmla="*/ 2243947 w 4539361"/>
              <a:gd name="connsiteY5" fmla="*/ 6858000 h 6858000"/>
              <a:gd name="connsiteX6" fmla="*/ 1857538 w 4539361"/>
              <a:gd name="connsiteY6" fmla="*/ 6858000 h 6858000"/>
              <a:gd name="connsiteX7" fmla="*/ 4141043 w 4539361"/>
              <a:gd name="connsiteY7" fmla="*/ 4572000 h 6858000"/>
              <a:gd name="connsiteX8" fmla="*/ 4129134 w 4539361"/>
              <a:gd name="connsiteY8" fmla="*/ 4572000 h 6858000"/>
              <a:gd name="connsiteX9" fmla="*/ 1845629 w 4539361"/>
              <a:gd name="connsiteY9" fmla="*/ 2286000 h 6858000"/>
              <a:gd name="connsiteX10" fmla="*/ 3691544 w 4539361"/>
              <a:gd name="connsiteY10" fmla="*/ 0 h 6858000"/>
              <a:gd name="connsiteX11" fmla="*/ 4077953 w 4539361"/>
              <a:gd name="connsiteY11" fmla="*/ 0 h 6858000"/>
              <a:gd name="connsiteX12" fmla="*/ 1770630 w 4539361"/>
              <a:gd name="connsiteY12" fmla="*/ 2286000 h 6858000"/>
              <a:gd name="connsiteX13" fmla="*/ 4054135 w 4539361"/>
              <a:gd name="connsiteY13" fmla="*/ 4572000 h 6858000"/>
              <a:gd name="connsiteX14" fmla="*/ 4066044 w 4539361"/>
              <a:gd name="connsiteY14" fmla="*/ 4572000 h 6858000"/>
              <a:gd name="connsiteX15" fmla="*/ 1782539 w 4539361"/>
              <a:gd name="connsiteY15" fmla="*/ 6858000 h 6858000"/>
              <a:gd name="connsiteX16" fmla="*/ 1396130 w 4539361"/>
              <a:gd name="connsiteY16" fmla="*/ 6858000 h 6858000"/>
              <a:gd name="connsiteX17" fmla="*/ 3679635 w 4539361"/>
              <a:gd name="connsiteY17" fmla="*/ 4572000 h 6858000"/>
              <a:gd name="connsiteX18" fmla="*/ 3667726 w 4539361"/>
              <a:gd name="connsiteY18" fmla="*/ 4572000 h 6858000"/>
              <a:gd name="connsiteX19" fmla="*/ 1384221 w 4539361"/>
              <a:gd name="connsiteY19" fmla="*/ 2286000 h 6858000"/>
              <a:gd name="connsiteX20" fmla="*/ 3230137 w 4539361"/>
              <a:gd name="connsiteY20" fmla="*/ 0 h 6858000"/>
              <a:gd name="connsiteX21" fmla="*/ 3616546 w 4539361"/>
              <a:gd name="connsiteY21" fmla="*/ 0 h 6858000"/>
              <a:gd name="connsiteX22" fmla="*/ 1309223 w 4539361"/>
              <a:gd name="connsiteY22" fmla="*/ 2286000 h 6858000"/>
              <a:gd name="connsiteX23" fmla="*/ 3592728 w 4539361"/>
              <a:gd name="connsiteY23" fmla="*/ 4572000 h 6858000"/>
              <a:gd name="connsiteX24" fmla="*/ 3604637 w 4539361"/>
              <a:gd name="connsiteY24" fmla="*/ 4572000 h 6858000"/>
              <a:gd name="connsiteX25" fmla="*/ 1321132 w 4539361"/>
              <a:gd name="connsiteY25" fmla="*/ 6858000 h 6858000"/>
              <a:gd name="connsiteX26" fmla="*/ 934723 w 4539361"/>
              <a:gd name="connsiteY26" fmla="*/ 6858000 h 6858000"/>
              <a:gd name="connsiteX27" fmla="*/ 3218228 w 4539361"/>
              <a:gd name="connsiteY27" fmla="*/ 4572000 h 6858000"/>
              <a:gd name="connsiteX28" fmla="*/ 3206319 w 4539361"/>
              <a:gd name="connsiteY28" fmla="*/ 4572000 h 6858000"/>
              <a:gd name="connsiteX29" fmla="*/ 922814 w 4539361"/>
              <a:gd name="connsiteY29" fmla="*/ 2286000 h 6858000"/>
              <a:gd name="connsiteX30" fmla="*/ 2768730 w 4539361"/>
              <a:gd name="connsiteY30" fmla="*/ 0 h 6858000"/>
              <a:gd name="connsiteX31" fmla="*/ 3155139 w 4539361"/>
              <a:gd name="connsiteY31" fmla="*/ 0 h 6858000"/>
              <a:gd name="connsiteX32" fmla="*/ 847816 w 4539361"/>
              <a:gd name="connsiteY32" fmla="*/ 2286000 h 6858000"/>
              <a:gd name="connsiteX33" fmla="*/ 3131321 w 4539361"/>
              <a:gd name="connsiteY33" fmla="*/ 4572000 h 6858000"/>
              <a:gd name="connsiteX34" fmla="*/ 3143230 w 4539361"/>
              <a:gd name="connsiteY34" fmla="*/ 4572000 h 6858000"/>
              <a:gd name="connsiteX35" fmla="*/ 859725 w 4539361"/>
              <a:gd name="connsiteY35" fmla="*/ 6858000 h 6858000"/>
              <a:gd name="connsiteX36" fmla="*/ 473316 w 4539361"/>
              <a:gd name="connsiteY36" fmla="*/ 6858000 h 6858000"/>
              <a:gd name="connsiteX37" fmla="*/ 2756821 w 4539361"/>
              <a:gd name="connsiteY37" fmla="*/ 4572000 h 6858000"/>
              <a:gd name="connsiteX38" fmla="*/ 2744912 w 4539361"/>
              <a:gd name="connsiteY38" fmla="*/ 4572000 h 6858000"/>
              <a:gd name="connsiteX39" fmla="*/ 461407 w 4539361"/>
              <a:gd name="connsiteY39" fmla="*/ 2286000 h 6858000"/>
              <a:gd name="connsiteX40" fmla="*/ 2307323 w 4539361"/>
              <a:gd name="connsiteY40" fmla="*/ 0 h 6858000"/>
              <a:gd name="connsiteX41" fmla="*/ 2693732 w 4539361"/>
              <a:gd name="connsiteY41" fmla="*/ 0 h 6858000"/>
              <a:gd name="connsiteX42" fmla="*/ 386409 w 4539361"/>
              <a:gd name="connsiteY42" fmla="*/ 2286000 h 6858000"/>
              <a:gd name="connsiteX43" fmla="*/ 2669914 w 4539361"/>
              <a:gd name="connsiteY43" fmla="*/ 4572000 h 6858000"/>
              <a:gd name="connsiteX44" fmla="*/ 2681823 w 4539361"/>
              <a:gd name="connsiteY44" fmla="*/ 4572000 h 6858000"/>
              <a:gd name="connsiteX45" fmla="*/ 398318 w 4539361"/>
              <a:gd name="connsiteY45" fmla="*/ 6858000 h 6858000"/>
              <a:gd name="connsiteX46" fmla="*/ 11909 w 4539361"/>
              <a:gd name="connsiteY46" fmla="*/ 6858000 h 6858000"/>
              <a:gd name="connsiteX47" fmla="*/ 2295414 w 4539361"/>
              <a:gd name="connsiteY47" fmla="*/ 4572000 h 6858000"/>
              <a:gd name="connsiteX48" fmla="*/ 2283505 w 4539361"/>
              <a:gd name="connsiteY48" fmla="*/ 4572000 h 6858000"/>
              <a:gd name="connsiteX49" fmla="*/ 0 w 4539361"/>
              <a:gd name="connsiteY49"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539361" h="6858000">
                <a:moveTo>
                  <a:pt x="4152952" y="0"/>
                </a:moveTo>
                <a:lnTo>
                  <a:pt x="4539361" y="0"/>
                </a:lnTo>
                <a:lnTo>
                  <a:pt x="2232038" y="2286000"/>
                </a:lnTo>
                <a:lnTo>
                  <a:pt x="4515543" y="4572000"/>
                </a:lnTo>
                <a:lnTo>
                  <a:pt x="4527452" y="4572000"/>
                </a:lnTo>
                <a:lnTo>
                  <a:pt x="2243947" y="6858000"/>
                </a:lnTo>
                <a:lnTo>
                  <a:pt x="1857538" y="6858000"/>
                </a:lnTo>
                <a:lnTo>
                  <a:pt x="4141043" y="4572000"/>
                </a:lnTo>
                <a:lnTo>
                  <a:pt x="4129134" y="4572000"/>
                </a:lnTo>
                <a:lnTo>
                  <a:pt x="1845629" y="2286000"/>
                </a:lnTo>
                <a:close/>
                <a:moveTo>
                  <a:pt x="3691544" y="0"/>
                </a:moveTo>
                <a:lnTo>
                  <a:pt x="4077953" y="0"/>
                </a:lnTo>
                <a:lnTo>
                  <a:pt x="1770630" y="2286000"/>
                </a:lnTo>
                <a:lnTo>
                  <a:pt x="4054135" y="4572000"/>
                </a:lnTo>
                <a:lnTo>
                  <a:pt x="4066044" y="4572000"/>
                </a:lnTo>
                <a:lnTo>
                  <a:pt x="1782539" y="6858000"/>
                </a:lnTo>
                <a:lnTo>
                  <a:pt x="1396130" y="6858000"/>
                </a:lnTo>
                <a:lnTo>
                  <a:pt x="3679635" y="4572000"/>
                </a:lnTo>
                <a:lnTo>
                  <a:pt x="3667726" y="4572000"/>
                </a:lnTo>
                <a:lnTo>
                  <a:pt x="1384221" y="2286000"/>
                </a:lnTo>
                <a:close/>
                <a:moveTo>
                  <a:pt x="3230137" y="0"/>
                </a:moveTo>
                <a:lnTo>
                  <a:pt x="3616546" y="0"/>
                </a:lnTo>
                <a:lnTo>
                  <a:pt x="1309223" y="2286000"/>
                </a:lnTo>
                <a:lnTo>
                  <a:pt x="3592728" y="4572000"/>
                </a:lnTo>
                <a:lnTo>
                  <a:pt x="3604637" y="4572000"/>
                </a:lnTo>
                <a:lnTo>
                  <a:pt x="1321132" y="6858000"/>
                </a:lnTo>
                <a:lnTo>
                  <a:pt x="934723" y="6858000"/>
                </a:lnTo>
                <a:lnTo>
                  <a:pt x="3218228" y="4572000"/>
                </a:lnTo>
                <a:lnTo>
                  <a:pt x="3206319" y="4572000"/>
                </a:lnTo>
                <a:lnTo>
                  <a:pt x="922814" y="2286000"/>
                </a:lnTo>
                <a:close/>
                <a:moveTo>
                  <a:pt x="2768730" y="0"/>
                </a:moveTo>
                <a:lnTo>
                  <a:pt x="3155139" y="0"/>
                </a:lnTo>
                <a:lnTo>
                  <a:pt x="847816" y="2286000"/>
                </a:lnTo>
                <a:lnTo>
                  <a:pt x="3131321" y="4572000"/>
                </a:lnTo>
                <a:lnTo>
                  <a:pt x="3143230" y="4572000"/>
                </a:lnTo>
                <a:lnTo>
                  <a:pt x="859725" y="6858000"/>
                </a:lnTo>
                <a:lnTo>
                  <a:pt x="473316" y="6858000"/>
                </a:lnTo>
                <a:lnTo>
                  <a:pt x="2756821" y="4572000"/>
                </a:lnTo>
                <a:lnTo>
                  <a:pt x="2744912" y="4572000"/>
                </a:lnTo>
                <a:lnTo>
                  <a:pt x="461407" y="2286000"/>
                </a:lnTo>
                <a:close/>
                <a:moveTo>
                  <a:pt x="2307323" y="0"/>
                </a:moveTo>
                <a:lnTo>
                  <a:pt x="2693732" y="0"/>
                </a:lnTo>
                <a:lnTo>
                  <a:pt x="386409" y="2286000"/>
                </a:lnTo>
                <a:lnTo>
                  <a:pt x="2669914" y="4572000"/>
                </a:lnTo>
                <a:lnTo>
                  <a:pt x="2681823" y="4572000"/>
                </a:lnTo>
                <a:lnTo>
                  <a:pt x="398318" y="6858000"/>
                </a:lnTo>
                <a:lnTo>
                  <a:pt x="11909" y="6858000"/>
                </a:lnTo>
                <a:lnTo>
                  <a:pt x="2295414" y="4572000"/>
                </a:lnTo>
                <a:lnTo>
                  <a:pt x="2283505" y="4572000"/>
                </a:lnTo>
                <a:lnTo>
                  <a:pt x="0" y="2286000"/>
                </a:lnTo>
                <a:close/>
              </a:path>
            </a:pathLst>
          </a:custGeom>
          <a:blipFill>
            <a:blip r:embed="rId3">
              <a:grayscl/>
            </a:blip>
            <a:srcRect/>
            <a:stretch>
              <a:fillRect l="-84528" r="-840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893763" y="451187"/>
            <a:ext cx="3217227"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accent2"/>
                </a:solidFill>
                <a:cs typeface="+mn-ea"/>
                <a:sym typeface="+mn-lt"/>
              </a:rPr>
              <a:t>CONTENT</a:t>
            </a:r>
            <a:endParaRPr lang="zh-CN" altLang="en-US" sz="6000" dirty="0">
              <a:solidFill>
                <a:schemeClr val="accent2"/>
              </a:solidFill>
              <a:cs typeface="+mn-ea"/>
              <a:sym typeface="+mn-lt"/>
            </a:endParaRPr>
          </a:p>
        </p:txBody>
      </p:sp>
      <p:sp>
        <p:nvSpPr>
          <p:cNvPr id="15" name="菱形 14"/>
          <p:cNvSpPr/>
          <p:nvPr/>
        </p:nvSpPr>
        <p:spPr>
          <a:xfrm>
            <a:off x="1554007" y="2032376"/>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1</a:t>
            </a:r>
            <a:endParaRPr lang="zh-CN" altLang="en-US" dirty="0">
              <a:cs typeface="+mn-ea"/>
              <a:sym typeface="+mn-lt"/>
            </a:endParaRPr>
          </a:p>
        </p:txBody>
      </p:sp>
      <p:sp>
        <p:nvSpPr>
          <p:cNvPr id="16" name="菱形 15"/>
          <p:cNvSpPr/>
          <p:nvPr/>
        </p:nvSpPr>
        <p:spPr>
          <a:xfrm>
            <a:off x="1554007" y="3079995"/>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2</a:t>
            </a:r>
            <a:endParaRPr lang="zh-CN" altLang="en-US" dirty="0">
              <a:cs typeface="+mn-ea"/>
              <a:sym typeface="+mn-lt"/>
            </a:endParaRPr>
          </a:p>
        </p:txBody>
      </p:sp>
      <p:sp>
        <p:nvSpPr>
          <p:cNvPr id="17" name="菱形 16"/>
          <p:cNvSpPr/>
          <p:nvPr/>
        </p:nvSpPr>
        <p:spPr>
          <a:xfrm>
            <a:off x="1554007" y="4127614"/>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3</a:t>
            </a:r>
            <a:endParaRPr lang="zh-CN" altLang="en-US" dirty="0">
              <a:cs typeface="+mn-ea"/>
              <a:sym typeface="+mn-lt"/>
            </a:endParaRPr>
          </a:p>
        </p:txBody>
      </p:sp>
      <p:sp>
        <p:nvSpPr>
          <p:cNvPr id="18" name="菱形 17"/>
          <p:cNvSpPr/>
          <p:nvPr/>
        </p:nvSpPr>
        <p:spPr>
          <a:xfrm>
            <a:off x="1554007" y="5175232"/>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a:cs typeface="+mn-ea"/>
                <a:sym typeface="+mn-lt"/>
              </a:rPr>
              <a:t>4</a:t>
            </a:r>
            <a:endParaRPr lang="zh-CN" altLang="en-US" dirty="0">
              <a:cs typeface="+mn-ea"/>
              <a:sym typeface="+mn-lt"/>
            </a:endParaRPr>
          </a:p>
        </p:txBody>
      </p:sp>
      <p:sp>
        <p:nvSpPr>
          <p:cNvPr id="19" name="文本框 18"/>
          <p:cNvSpPr txBox="1"/>
          <p:nvPr/>
        </p:nvSpPr>
        <p:spPr>
          <a:xfrm>
            <a:off x="2440109" y="2120775"/>
            <a:ext cx="3017749"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chemeClr val="accent2"/>
                </a:solidFill>
                <a:cs typeface="+mn-ea"/>
                <a:sym typeface="+mn-lt"/>
              </a:rPr>
              <a:t>COMPANY HISTORY</a:t>
            </a:r>
            <a:endParaRPr lang="zh-CN" altLang="en-US" sz="2800" dirty="0">
              <a:solidFill>
                <a:schemeClr val="accent2"/>
              </a:solidFill>
              <a:cs typeface="+mn-ea"/>
              <a:sym typeface="+mn-lt"/>
            </a:endParaRPr>
          </a:p>
        </p:txBody>
      </p:sp>
      <p:sp>
        <p:nvSpPr>
          <p:cNvPr id="20" name="文本框 19"/>
          <p:cNvSpPr txBox="1"/>
          <p:nvPr/>
        </p:nvSpPr>
        <p:spPr>
          <a:xfrm>
            <a:off x="2440109" y="3167390"/>
            <a:ext cx="2890215"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chemeClr val="accent2"/>
                </a:solidFill>
                <a:cs typeface="+mn-ea"/>
                <a:sym typeface="+mn-lt"/>
              </a:rPr>
              <a:t>PRODUCT SERVICE</a:t>
            </a:r>
            <a:endParaRPr lang="zh-CN" altLang="en-US" sz="2800" dirty="0">
              <a:solidFill>
                <a:schemeClr val="accent2"/>
              </a:solidFill>
              <a:cs typeface="+mn-ea"/>
              <a:sym typeface="+mn-lt"/>
            </a:endParaRPr>
          </a:p>
        </p:txBody>
      </p:sp>
      <p:sp>
        <p:nvSpPr>
          <p:cNvPr id="21" name="文本框 20"/>
          <p:cNvSpPr txBox="1"/>
          <p:nvPr/>
        </p:nvSpPr>
        <p:spPr>
          <a:xfrm>
            <a:off x="2440109" y="4216013"/>
            <a:ext cx="3095912"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chemeClr val="accent2"/>
                </a:solidFill>
                <a:cs typeface="+mn-ea"/>
                <a:sym typeface="+mn-lt"/>
              </a:rPr>
              <a:t>COMPANY CULTURE</a:t>
            </a:r>
            <a:endParaRPr lang="zh-CN" altLang="en-US" sz="2800" dirty="0">
              <a:solidFill>
                <a:schemeClr val="accent2"/>
              </a:solidFill>
              <a:cs typeface="+mn-ea"/>
              <a:sym typeface="+mn-lt"/>
            </a:endParaRPr>
          </a:p>
        </p:txBody>
      </p:sp>
      <p:sp>
        <p:nvSpPr>
          <p:cNvPr id="22" name="文本框 21"/>
          <p:cNvSpPr txBox="1"/>
          <p:nvPr/>
        </p:nvSpPr>
        <p:spPr>
          <a:xfrm>
            <a:off x="2440109" y="5263631"/>
            <a:ext cx="3273781"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chemeClr val="accent2"/>
                </a:solidFill>
                <a:cs typeface="+mn-ea"/>
                <a:sym typeface="+mn-lt"/>
              </a:rPr>
              <a:t>DEVELOPMENT PLAN</a:t>
            </a:r>
            <a:endParaRPr lang="zh-CN" altLang="en-US" sz="2800" dirty="0">
              <a:solidFill>
                <a:schemeClr val="accent2"/>
              </a:solidFill>
              <a:cs typeface="+mn-ea"/>
              <a:sym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5" y="137093"/>
            <a:ext cx="952633" cy="952633"/>
          </a:xfrm>
          <a:prstGeom prst="rect">
            <a:avLst/>
          </a:prstGeom>
        </p:spPr>
      </p:pic>
    </p:spTree>
    <p:extLst>
      <p:ext uri="{BB962C8B-B14F-4D97-AF65-F5344CB8AC3E}">
        <p14:creationId xmlns:p14="http://schemas.microsoft.com/office/powerpoint/2010/main" val="355461018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1000"/>
                                        <p:tgtEl>
                                          <p:spTgt spid="13"/>
                                        </p:tgtEl>
                                      </p:cBhvr>
                                    </p:animEffec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ppt_x"/>
                                          </p:val>
                                        </p:tav>
                                        <p:tav tm="100000">
                                          <p:val>
                                            <p:strVal val="#ppt_x"/>
                                          </p:val>
                                        </p:tav>
                                      </p:tavLst>
                                    </p:anim>
                                    <p:anim calcmode="lin" valueType="num">
                                      <p:cBhvr additive="base">
                                        <p:cTn id="35" dur="50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p:bldP spid="15" grpId="0" animBg="1"/>
      <p:bldP spid="16" grpId="0" animBg="1"/>
      <p:bldP spid="17" grpId="0" animBg="1"/>
      <p:bldP spid="18" grpId="0" animBg="1"/>
      <p:bldP spid="19" grpId="0"/>
      <p:bldP spid="20" grpId="0"/>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113640" y="2171701"/>
            <a:ext cx="9516259" cy="2742952"/>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303418"/>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93763" y="733985"/>
            <a:ext cx="2710870"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accent2"/>
                </a:solidFill>
                <a:cs typeface="+mn-ea"/>
                <a:sym typeface="+mn-lt"/>
              </a:rPr>
              <a:t>PART 04</a:t>
            </a:r>
            <a:endParaRPr lang="zh-CN" altLang="en-US" sz="6000" dirty="0">
              <a:solidFill>
                <a:schemeClr val="accent2"/>
              </a:solidFill>
              <a:cs typeface="+mn-ea"/>
              <a:sym typeface="+mn-lt"/>
            </a:endParaRPr>
          </a:p>
        </p:txBody>
      </p:sp>
      <p:sp>
        <p:nvSpPr>
          <p:cNvPr id="18" name="文本框 17"/>
          <p:cNvSpPr txBox="1"/>
          <p:nvPr/>
        </p:nvSpPr>
        <p:spPr>
          <a:xfrm>
            <a:off x="3681536" y="2682712"/>
            <a:ext cx="5411866" cy="923330"/>
          </a:xfrm>
          <a:prstGeom prst="rect">
            <a:avLst/>
          </a:prstGeom>
          <a:noFill/>
        </p:spPr>
        <p:txBody>
          <a:bodyPr wrap="none" rtlCol="0">
            <a:spAutoFit/>
            <a:scene3d>
              <a:camera prst="orthographicFront"/>
              <a:lightRig rig="threePt" dir="t"/>
            </a:scene3d>
            <a:sp3d contourW="12700"/>
          </a:bodyPr>
          <a:lstStyle/>
          <a:p>
            <a:r>
              <a:rPr lang="en-US" altLang="zh-CN" sz="5400" b="1" dirty="0">
                <a:solidFill>
                  <a:schemeClr val="bg1"/>
                </a:solidFill>
                <a:cs typeface="+mn-ea"/>
                <a:sym typeface="+mn-lt"/>
              </a:rPr>
              <a:t>development plan</a:t>
            </a:r>
            <a:endParaRPr lang="zh-CN" altLang="en-US" sz="5400" b="1" dirty="0">
              <a:solidFill>
                <a:schemeClr val="bg1"/>
              </a:solidFill>
              <a:cs typeface="+mn-ea"/>
              <a:sym typeface="+mn-lt"/>
            </a:endParaRPr>
          </a:p>
        </p:txBody>
      </p:sp>
      <p:sp>
        <p:nvSpPr>
          <p:cNvPr id="19" name="文本框 18"/>
          <p:cNvSpPr txBox="1"/>
          <p:nvPr/>
        </p:nvSpPr>
        <p:spPr>
          <a:xfrm>
            <a:off x="3681536" y="3662825"/>
            <a:ext cx="4251196"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cs typeface="+mn-ea"/>
                <a:sym typeface="+mn-lt"/>
              </a:rPr>
              <a:t>click to add your text here click to add your text here click to add your text here .</a:t>
            </a:r>
          </a:p>
        </p:txBody>
      </p:sp>
    </p:spTree>
    <p:extLst>
      <p:ext uri="{BB962C8B-B14F-4D97-AF65-F5344CB8AC3E}">
        <p14:creationId xmlns:p14="http://schemas.microsoft.com/office/powerpoint/2010/main" val="4195693127"/>
      </p:ext>
    </p:extLst>
  </p:cSld>
  <p:clrMapOvr>
    <a:masterClrMapping/>
  </p:clrMapOvr>
  <mc:AlternateContent xmlns:mc="http://schemas.openxmlformats.org/markup-compatibility/2006" xmlns:p14="http://schemas.microsoft.com/office/powerpoint/2010/main">
    <mc:Choice Requires="p14">
      <p:transition spd="slow" p14:dur="3000" advTm="0">
        <p14:shre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3077028" y="0"/>
            <a:ext cx="9114972"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10302021" y="1051363"/>
            <a:ext cx="1512895" cy="1268413"/>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 name="图表 4"/>
          <p:cNvGraphicFramePr/>
          <p:nvPr>
            <p:extLst>
              <p:ext uri="{D42A27DB-BD31-4B8C-83A1-F6EECF244321}">
                <p14:modId xmlns:p14="http://schemas.microsoft.com/office/powerpoint/2010/main" val="998104731"/>
              </p:ext>
            </p:extLst>
          </p:nvPr>
        </p:nvGraphicFramePr>
        <p:xfrm>
          <a:off x="-101600" y="1428372"/>
          <a:ext cx="7082971" cy="4721981"/>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直接连接符 7"/>
          <p:cNvCxnSpPr/>
          <p:nvPr/>
        </p:nvCxnSpPr>
        <p:spPr>
          <a:xfrm flipH="1">
            <a:off x="10951307" y="813202"/>
            <a:ext cx="621569" cy="6206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81972" y="359616"/>
            <a:ext cx="4452885" cy="821441"/>
            <a:chOff x="8386922" y="2014885"/>
            <a:chExt cx="4452885" cy="821441"/>
          </a:xfrm>
        </p:grpSpPr>
        <p:sp>
          <p:nvSpPr>
            <p:cNvPr id="11" name="矩形 10"/>
            <p:cNvSpPr/>
            <p:nvPr/>
          </p:nvSpPr>
          <p:spPr>
            <a:xfrm>
              <a:off x="8386922" y="2014885"/>
              <a:ext cx="4239318"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development plan</a:t>
              </a:r>
              <a:endParaRPr lang="zh-CN" altLang="en-US" sz="3200" b="1" dirty="0">
                <a:solidFill>
                  <a:schemeClr val="accent2"/>
                </a:solidFill>
                <a:cs typeface="+mn-ea"/>
                <a:sym typeface="+mn-lt"/>
              </a:endParaRPr>
            </a:p>
          </p:txBody>
        </p:sp>
        <p:sp>
          <p:nvSpPr>
            <p:cNvPr id="12" name="文本框 11"/>
            <p:cNvSpPr txBox="1"/>
            <p:nvPr/>
          </p:nvSpPr>
          <p:spPr>
            <a:xfrm>
              <a:off x="8386923" y="2578563"/>
              <a:ext cx="4452884" cy="25776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3" name="组合 12"/>
          <p:cNvGrpSpPr/>
          <p:nvPr/>
        </p:nvGrpSpPr>
        <p:grpSpPr>
          <a:xfrm>
            <a:off x="6215970" y="2372473"/>
            <a:ext cx="4706030" cy="855015"/>
            <a:chOff x="8386921" y="2192795"/>
            <a:chExt cx="4706030" cy="855015"/>
          </a:xfrm>
        </p:grpSpPr>
        <p:sp>
          <p:nvSpPr>
            <p:cNvPr id="14" name="矩形 13"/>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5" name="文本框 14"/>
            <p:cNvSpPr txBox="1"/>
            <p:nvPr/>
          </p:nvSpPr>
          <p:spPr>
            <a:xfrm>
              <a:off x="8386921" y="2542351"/>
              <a:ext cx="4706030"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grpSp>
      <p:grpSp>
        <p:nvGrpSpPr>
          <p:cNvPr id="16" name="组合 15"/>
          <p:cNvGrpSpPr/>
          <p:nvPr/>
        </p:nvGrpSpPr>
        <p:grpSpPr>
          <a:xfrm>
            <a:off x="6215970" y="4043650"/>
            <a:ext cx="4706030" cy="855015"/>
            <a:chOff x="8386921" y="2192795"/>
            <a:chExt cx="4706030" cy="855015"/>
          </a:xfrm>
        </p:grpSpPr>
        <p:sp>
          <p:nvSpPr>
            <p:cNvPr id="17" name="矩形 16"/>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8" name="文本框 17"/>
            <p:cNvSpPr txBox="1"/>
            <p:nvPr/>
          </p:nvSpPr>
          <p:spPr>
            <a:xfrm>
              <a:off x="8386921" y="2542351"/>
              <a:ext cx="4706030"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grpSp>
    </p:spTree>
    <p:extLst>
      <p:ext uri="{BB962C8B-B14F-4D97-AF65-F5344CB8AC3E}">
        <p14:creationId xmlns:p14="http://schemas.microsoft.com/office/powerpoint/2010/main" val="84453350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10540231" y="759722"/>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2525487" y="5134266"/>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菱形 5"/>
          <p:cNvSpPr/>
          <p:nvPr/>
        </p:nvSpPr>
        <p:spPr>
          <a:xfrm rot="16200000">
            <a:off x="1527844" y="2075318"/>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六边形 6"/>
          <p:cNvSpPr/>
          <p:nvPr/>
        </p:nvSpPr>
        <p:spPr>
          <a:xfrm>
            <a:off x="1937006" y="2485571"/>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0" name="菱形 9"/>
          <p:cNvSpPr/>
          <p:nvPr/>
        </p:nvSpPr>
        <p:spPr>
          <a:xfrm rot="16200000">
            <a:off x="4115647" y="2075316"/>
            <a:ext cx="1372908" cy="1393652"/>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六边形 10"/>
          <p:cNvSpPr/>
          <p:nvPr/>
        </p:nvSpPr>
        <p:spPr>
          <a:xfrm>
            <a:off x="4515530" y="2486171"/>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3" name="菱形 12"/>
          <p:cNvSpPr/>
          <p:nvPr/>
        </p:nvSpPr>
        <p:spPr>
          <a:xfrm rot="16200000">
            <a:off x="6703450" y="2075317"/>
            <a:ext cx="1372908" cy="1393650"/>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六边形 13"/>
          <p:cNvSpPr/>
          <p:nvPr/>
        </p:nvSpPr>
        <p:spPr>
          <a:xfrm>
            <a:off x="7128552" y="2485571"/>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6" name="菱形 15"/>
          <p:cNvSpPr/>
          <p:nvPr/>
        </p:nvSpPr>
        <p:spPr>
          <a:xfrm rot="16200000">
            <a:off x="9291252" y="2075316"/>
            <a:ext cx="1372908" cy="1393652"/>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六边形 16"/>
          <p:cNvSpPr/>
          <p:nvPr/>
        </p:nvSpPr>
        <p:spPr>
          <a:xfrm>
            <a:off x="9691135" y="2507498"/>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21" name="组合 20"/>
          <p:cNvGrpSpPr/>
          <p:nvPr/>
        </p:nvGrpSpPr>
        <p:grpSpPr>
          <a:xfrm>
            <a:off x="481972" y="359616"/>
            <a:ext cx="4606700" cy="1006876"/>
            <a:chOff x="8386922" y="2014885"/>
            <a:chExt cx="4606700" cy="1006876"/>
          </a:xfrm>
        </p:grpSpPr>
        <p:sp>
          <p:nvSpPr>
            <p:cNvPr id="22" name="矩形 21"/>
            <p:cNvSpPr/>
            <p:nvPr/>
          </p:nvSpPr>
          <p:spPr>
            <a:xfrm>
              <a:off x="8386922" y="2014885"/>
              <a:ext cx="4606700"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development plan</a:t>
              </a:r>
              <a:endParaRPr lang="zh-CN" altLang="en-US" sz="3200" b="1" dirty="0">
                <a:solidFill>
                  <a:schemeClr val="accent2"/>
                </a:solidFill>
                <a:cs typeface="+mn-ea"/>
                <a:sym typeface="+mn-lt"/>
              </a:endParaRPr>
            </a:p>
          </p:txBody>
        </p:sp>
        <p:sp>
          <p:nvSpPr>
            <p:cNvPr id="23" name="文本框 22"/>
            <p:cNvSpPr txBox="1"/>
            <p:nvPr/>
          </p:nvSpPr>
          <p:spPr>
            <a:xfrm>
              <a:off x="8386923" y="2578563"/>
              <a:ext cx="2592880"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27" name="组合 26"/>
          <p:cNvGrpSpPr/>
          <p:nvPr/>
        </p:nvGrpSpPr>
        <p:grpSpPr>
          <a:xfrm>
            <a:off x="1177394" y="3709877"/>
            <a:ext cx="2073806" cy="714656"/>
            <a:chOff x="9093922" y="2192795"/>
            <a:chExt cx="1724320" cy="714656"/>
          </a:xfrm>
        </p:grpSpPr>
        <p:sp>
          <p:nvSpPr>
            <p:cNvPr id="28" name="矩形 27"/>
            <p:cNvSpPr/>
            <p:nvPr/>
          </p:nvSpPr>
          <p:spPr>
            <a:xfrm>
              <a:off x="9093922" y="2192795"/>
              <a:ext cx="1724320"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9" name="文本框 28"/>
            <p:cNvSpPr txBox="1"/>
            <p:nvPr/>
          </p:nvSpPr>
          <p:spPr>
            <a:xfrm>
              <a:off x="9093923" y="2542351"/>
              <a:ext cx="1724318"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30" name="组合 29"/>
          <p:cNvGrpSpPr/>
          <p:nvPr/>
        </p:nvGrpSpPr>
        <p:grpSpPr>
          <a:xfrm>
            <a:off x="3765198" y="3709877"/>
            <a:ext cx="2073806" cy="714656"/>
            <a:chOff x="9093922" y="2192795"/>
            <a:chExt cx="1724320" cy="714656"/>
          </a:xfrm>
        </p:grpSpPr>
        <p:sp>
          <p:nvSpPr>
            <p:cNvPr id="31" name="矩形 30"/>
            <p:cNvSpPr/>
            <p:nvPr/>
          </p:nvSpPr>
          <p:spPr>
            <a:xfrm>
              <a:off x="9093922" y="2192795"/>
              <a:ext cx="1724320"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32" name="文本框 31"/>
            <p:cNvSpPr txBox="1"/>
            <p:nvPr/>
          </p:nvSpPr>
          <p:spPr>
            <a:xfrm>
              <a:off x="9093923" y="2542351"/>
              <a:ext cx="1724318"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33" name="组合 32"/>
          <p:cNvGrpSpPr/>
          <p:nvPr/>
        </p:nvGrpSpPr>
        <p:grpSpPr>
          <a:xfrm>
            <a:off x="6353001" y="3709877"/>
            <a:ext cx="2073806" cy="714656"/>
            <a:chOff x="9093922" y="2192795"/>
            <a:chExt cx="1724320" cy="714656"/>
          </a:xfrm>
        </p:grpSpPr>
        <p:sp>
          <p:nvSpPr>
            <p:cNvPr id="34" name="矩形 33"/>
            <p:cNvSpPr/>
            <p:nvPr/>
          </p:nvSpPr>
          <p:spPr>
            <a:xfrm>
              <a:off x="9093922" y="2192795"/>
              <a:ext cx="1724320"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35" name="文本框 34"/>
            <p:cNvSpPr txBox="1"/>
            <p:nvPr/>
          </p:nvSpPr>
          <p:spPr>
            <a:xfrm>
              <a:off x="9093923" y="2542351"/>
              <a:ext cx="1724318"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36" name="组合 35"/>
          <p:cNvGrpSpPr/>
          <p:nvPr/>
        </p:nvGrpSpPr>
        <p:grpSpPr>
          <a:xfrm>
            <a:off x="8940803" y="3709877"/>
            <a:ext cx="2073806" cy="714656"/>
            <a:chOff x="9093922" y="2192795"/>
            <a:chExt cx="1724320" cy="714656"/>
          </a:xfrm>
        </p:grpSpPr>
        <p:sp>
          <p:nvSpPr>
            <p:cNvPr id="37" name="矩形 36"/>
            <p:cNvSpPr/>
            <p:nvPr/>
          </p:nvSpPr>
          <p:spPr>
            <a:xfrm>
              <a:off x="9093922" y="2192795"/>
              <a:ext cx="1724320"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38" name="文本框 37"/>
            <p:cNvSpPr txBox="1"/>
            <p:nvPr/>
          </p:nvSpPr>
          <p:spPr>
            <a:xfrm>
              <a:off x="9093923" y="2542351"/>
              <a:ext cx="1724318"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238348511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p:cTn id="22" dur="500" fill="hold"/>
                                        <p:tgtEl>
                                          <p:spTgt spid="40"/>
                                        </p:tgtEl>
                                        <p:attrNameLst>
                                          <p:attrName>ppt_w</p:attrName>
                                        </p:attrNameLst>
                                      </p:cBhvr>
                                      <p:tavLst>
                                        <p:tav tm="0">
                                          <p:val>
                                            <p:fltVal val="0"/>
                                          </p:val>
                                        </p:tav>
                                        <p:tav tm="100000">
                                          <p:val>
                                            <p:strVal val="#ppt_w"/>
                                          </p:val>
                                        </p:tav>
                                      </p:tavLst>
                                    </p:anim>
                                    <p:anim calcmode="lin" valueType="num">
                                      <p:cBhvr>
                                        <p:cTn id="23" dur="500" fill="hold"/>
                                        <p:tgtEl>
                                          <p:spTgt spid="40"/>
                                        </p:tgtEl>
                                        <p:attrNameLst>
                                          <p:attrName>ppt_h</p:attrName>
                                        </p:attrNameLst>
                                      </p:cBhvr>
                                      <p:tavLst>
                                        <p:tav tm="0">
                                          <p:val>
                                            <p:fltVal val="0"/>
                                          </p:val>
                                        </p:tav>
                                        <p:tav tm="100000">
                                          <p:val>
                                            <p:strVal val="#ppt_h"/>
                                          </p:val>
                                        </p:tav>
                                      </p:tavLst>
                                    </p:anim>
                                    <p:animEffect transition="in" filter="fade">
                                      <p:cBhvr>
                                        <p:cTn id="24" dur="500"/>
                                        <p:tgtEl>
                                          <p:spTgt spid="4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p:cTn id="32" dur="500" fill="hold"/>
                                        <p:tgtEl>
                                          <p:spTgt spid="41"/>
                                        </p:tgtEl>
                                        <p:attrNameLst>
                                          <p:attrName>ppt_w</p:attrName>
                                        </p:attrNameLst>
                                      </p:cBhvr>
                                      <p:tavLst>
                                        <p:tav tm="0">
                                          <p:val>
                                            <p:fltVal val="0"/>
                                          </p:val>
                                        </p:tav>
                                        <p:tav tm="100000">
                                          <p:val>
                                            <p:strVal val="#ppt_w"/>
                                          </p:val>
                                        </p:tav>
                                      </p:tavLst>
                                    </p:anim>
                                    <p:anim calcmode="lin" valueType="num">
                                      <p:cBhvr>
                                        <p:cTn id="33" dur="500" fill="hold"/>
                                        <p:tgtEl>
                                          <p:spTgt spid="41"/>
                                        </p:tgtEl>
                                        <p:attrNameLst>
                                          <p:attrName>ppt_h</p:attrName>
                                        </p:attrNameLst>
                                      </p:cBhvr>
                                      <p:tavLst>
                                        <p:tav tm="0">
                                          <p:val>
                                            <p:fltVal val="0"/>
                                          </p:val>
                                        </p:tav>
                                        <p:tav tm="100000">
                                          <p:val>
                                            <p:strVal val="#ppt_h"/>
                                          </p:val>
                                        </p:tav>
                                      </p:tavLst>
                                    </p:anim>
                                    <p:animEffect transition="in" filter="fade">
                                      <p:cBhvr>
                                        <p:cTn id="34" dur="500"/>
                                        <p:tgtEl>
                                          <p:spTgt spid="4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childTnLst>
                          </p:cTn>
                        </p:par>
                        <p:par>
                          <p:cTn id="45" fill="hold">
                            <p:stCondLst>
                              <p:cond delay="500"/>
                            </p:stCondLst>
                            <p:childTnLst>
                              <p:par>
                                <p:cTn id="46" presetID="42" presetClass="entr" presetSubtype="0" fill="hold"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1000"/>
                                        <p:tgtEl>
                                          <p:spTgt spid="27"/>
                                        </p:tgtEl>
                                      </p:cBhvr>
                                    </p:animEffect>
                                    <p:anim calcmode="lin" valueType="num">
                                      <p:cBhvr>
                                        <p:cTn id="49" dur="1000" fill="hold"/>
                                        <p:tgtEl>
                                          <p:spTgt spid="27"/>
                                        </p:tgtEl>
                                        <p:attrNameLst>
                                          <p:attrName>ppt_x</p:attrName>
                                        </p:attrNameLst>
                                      </p:cBhvr>
                                      <p:tavLst>
                                        <p:tav tm="0">
                                          <p:val>
                                            <p:strVal val="#ppt_x"/>
                                          </p:val>
                                        </p:tav>
                                        <p:tav tm="100000">
                                          <p:val>
                                            <p:strVal val="#ppt_x"/>
                                          </p:val>
                                        </p:tav>
                                      </p:tavLst>
                                    </p:anim>
                                    <p:anim calcmode="lin" valueType="num">
                                      <p:cBhvr>
                                        <p:cTn id="50" dur="1000" fill="hold"/>
                                        <p:tgtEl>
                                          <p:spTgt spid="27"/>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1000"/>
                                        <p:tgtEl>
                                          <p:spTgt spid="30"/>
                                        </p:tgtEl>
                                      </p:cBhvr>
                                    </p:animEffect>
                                    <p:anim calcmode="lin" valueType="num">
                                      <p:cBhvr>
                                        <p:cTn id="55" dur="1000" fill="hold"/>
                                        <p:tgtEl>
                                          <p:spTgt spid="30"/>
                                        </p:tgtEl>
                                        <p:attrNameLst>
                                          <p:attrName>ppt_x</p:attrName>
                                        </p:attrNameLst>
                                      </p:cBhvr>
                                      <p:tavLst>
                                        <p:tav tm="0">
                                          <p:val>
                                            <p:strVal val="#ppt_x"/>
                                          </p:val>
                                        </p:tav>
                                        <p:tav tm="100000">
                                          <p:val>
                                            <p:strVal val="#ppt_x"/>
                                          </p:val>
                                        </p:tav>
                                      </p:tavLst>
                                    </p:anim>
                                    <p:anim calcmode="lin" valueType="num">
                                      <p:cBhvr>
                                        <p:cTn id="56" dur="1000" fill="hold"/>
                                        <p:tgtEl>
                                          <p:spTgt spid="30"/>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anim calcmode="lin" valueType="num">
                                      <p:cBhvr>
                                        <p:cTn id="61" dur="1000" fill="hold"/>
                                        <p:tgtEl>
                                          <p:spTgt spid="33"/>
                                        </p:tgtEl>
                                        <p:attrNameLst>
                                          <p:attrName>ppt_x</p:attrName>
                                        </p:attrNameLst>
                                      </p:cBhvr>
                                      <p:tavLst>
                                        <p:tav tm="0">
                                          <p:val>
                                            <p:strVal val="#ppt_x"/>
                                          </p:val>
                                        </p:tav>
                                        <p:tav tm="100000">
                                          <p:val>
                                            <p:strVal val="#ppt_x"/>
                                          </p:val>
                                        </p:tav>
                                      </p:tavLst>
                                    </p:anim>
                                    <p:anim calcmode="lin" valueType="num">
                                      <p:cBhvr>
                                        <p:cTn id="62" dur="1000" fill="hold"/>
                                        <p:tgtEl>
                                          <p:spTgt spid="33"/>
                                        </p:tgtEl>
                                        <p:attrNameLst>
                                          <p:attrName>ppt_y</p:attrName>
                                        </p:attrNameLst>
                                      </p:cBhvr>
                                      <p:tavLst>
                                        <p:tav tm="0">
                                          <p:val>
                                            <p:strVal val="#ppt_y+.1"/>
                                          </p:val>
                                        </p:tav>
                                        <p:tav tm="100000">
                                          <p:val>
                                            <p:strVal val="#ppt_y"/>
                                          </p:val>
                                        </p:tav>
                                      </p:tavLst>
                                    </p:anim>
                                  </p:childTnLst>
                                </p:cTn>
                              </p:par>
                            </p:childTnLst>
                          </p:cTn>
                        </p:par>
                        <p:par>
                          <p:cTn id="63" fill="hold">
                            <p:stCondLst>
                              <p:cond delay="3500"/>
                            </p:stCondLst>
                            <p:childTnLst>
                              <p:par>
                                <p:cTn id="64" presetID="42" presetClass="entr" presetSubtype="0" fill="hold" nodeType="after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1000"/>
                                        <p:tgtEl>
                                          <p:spTgt spid="36"/>
                                        </p:tgtEl>
                                      </p:cBhvr>
                                    </p:animEffect>
                                    <p:anim calcmode="lin" valueType="num">
                                      <p:cBhvr>
                                        <p:cTn id="67" dur="1000" fill="hold"/>
                                        <p:tgtEl>
                                          <p:spTgt spid="36"/>
                                        </p:tgtEl>
                                        <p:attrNameLst>
                                          <p:attrName>ppt_x</p:attrName>
                                        </p:attrNameLst>
                                      </p:cBhvr>
                                      <p:tavLst>
                                        <p:tav tm="0">
                                          <p:val>
                                            <p:strVal val="#ppt_x"/>
                                          </p:val>
                                        </p:tav>
                                        <p:tav tm="100000">
                                          <p:val>
                                            <p:strVal val="#ppt_x"/>
                                          </p:val>
                                        </p:tav>
                                      </p:tavLst>
                                    </p:anim>
                                    <p:anim calcmode="lin" valueType="num">
                                      <p:cBhvr>
                                        <p:cTn id="6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10" grpId="0" animBg="1"/>
      <p:bldP spid="40" grpId="0" animBg="1"/>
      <p:bldP spid="13" grpId="0" animBg="1"/>
      <p:bldP spid="41" grpId="0" animBg="1"/>
      <p:bldP spid="16" grpId="0" animBg="1"/>
      <p:bldP spid="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平行四边形 28"/>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3825810" y="359616"/>
            <a:ext cx="4540380" cy="821441"/>
            <a:chOff x="7573713" y="2014885"/>
            <a:chExt cx="4540380" cy="821441"/>
          </a:xfrm>
        </p:grpSpPr>
        <p:sp>
          <p:nvSpPr>
            <p:cNvPr id="17" name="矩形 16"/>
            <p:cNvSpPr/>
            <p:nvPr/>
          </p:nvSpPr>
          <p:spPr>
            <a:xfrm>
              <a:off x="8113927" y="2014885"/>
              <a:ext cx="3459952" cy="64389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accent2"/>
                  </a:solidFill>
                  <a:cs typeface="+mn-ea"/>
                  <a:sym typeface="+mn-lt"/>
                </a:rPr>
                <a:t>development plan</a:t>
              </a:r>
              <a:endParaRPr lang="zh-CN" altLang="en-US" sz="3200" b="1" dirty="0">
                <a:solidFill>
                  <a:schemeClr val="accent2"/>
                </a:solidFill>
                <a:cs typeface="+mn-ea"/>
                <a:sym typeface="+mn-lt"/>
              </a:endParaRPr>
            </a:p>
          </p:txBody>
        </p:sp>
        <p:sp>
          <p:nvSpPr>
            <p:cNvPr id="18" name="文本框 17"/>
            <p:cNvSpPr txBox="1"/>
            <p:nvPr/>
          </p:nvSpPr>
          <p:spPr>
            <a:xfrm>
              <a:off x="7573713" y="2578563"/>
              <a:ext cx="4540380"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30" name="组合 29"/>
          <p:cNvGrpSpPr/>
          <p:nvPr/>
        </p:nvGrpSpPr>
        <p:grpSpPr>
          <a:xfrm>
            <a:off x="762000" y="2375742"/>
            <a:ext cx="10697028" cy="1764459"/>
            <a:chOff x="762000" y="2375742"/>
            <a:chExt cx="10697028" cy="1764459"/>
          </a:xfrm>
        </p:grpSpPr>
        <p:grpSp>
          <p:nvGrpSpPr>
            <p:cNvPr id="15" name="组合 14"/>
            <p:cNvGrpSpPr/>
            <p:nvPr/>
          </p:nvGrpSpPr>
          <p:grpSpPr>
            <a:xfrm>
              <a:off x="762000" y="2375742"/>
              <a:ext cx="10697028" cy="1764459"/>
              <a:chOff x="348343" y="2525486"/>
              <a:chExt cx="11263085" cy="1857829"/>
            </a:xfrm>
          </p:grpSpPr>
          <p:grpSp>
            <p:nvGrpSpPr>
              <p:cNvPr id="5" name="组合 4"/>
              <p:cNvGrpSpPr/>
              <p:nvPr/>
            </p:nvGrpSpPr>
            <p:grpSpPr>
              <a:xfrm>
                <a:off x="348343" y="2525486"/>
                <a:ext cx="3396343" cy="1857829"/>
                <a:chOff x="348343" y="2525486"/>
                <a:chExt cx="3396343" cy="1857829"/>
              </a:xfrm>
            </p:grpSpPr>
            <p:sp>
              <p:nvSpPr>
                <p:cNvPr id="3" name="平行四边形 2"/>
                <p:cNvSpPr/>
                <p:nvPr/>
              </p:nvSpPr>
              <p:spPr>
                <a:xfrm>
                  <a:off x="348343" y="2525486"/>
                  <a:ext cx="3396343" cy="89988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flipV="1">
                  <a:off x="348343" y="3483430"/>
                  <a:ext cx="3396343" cy="89988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2970590" y="2525486"/>
                <a:ext cx="3396343" cy="1857829"/>
                <a:chOff x="348343" y="2525486"/>
                <a:chExt cx="3396343" cy="1857829"/>
              </a:xfrm>
            </p:grpSpPr>
            <p:sp>
              <p:nvSpPr>
                <p:cNvPr id="7" name="平行四边形 6"/>
                <p:cNvSpPr/>
                <p:nvPr/>
              </p:nvSpPr>
              <p:spPr>
                <a:xfrm>
                  <a:off x="348343" y="2525486"/>
                  <a:ext cx="3396343" cy="899885"/>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V="1">
                  <a:off x="348343" y="3483430"/>
                  <a:ext cx="3396343" cy="899885"/>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9" name="组合 8"/>
              <p:cNvGrpSpPr/>
              <p:nvPr/>
            </p:nvGrpSpPr>
            <p:grpSpPr>
              <a:xfrm>
                <a:off x="5592837" y="2525486"/>
                <a:ext cx="3396343" cy="1857829"/>
                <a:chOff x="348343" y="2525486"/>
                <a:chExt cx="3396343" cy="1857829"/>
              </a:xfrm>
            </p:grpSpPr>
            <p:sp>
              <p:nvSpPr>
                <p:cNvPr id="10" name="平行四边形 9"/>
                <p:cNvSpPr/>
                <p:nvPr/>
              </p:nvSpPr>
              <p:spPr>
                <a:xfrm>
                  <a:off x="348343" y="2525486"/>
                  <a:ext cx="3396343" cy="899885"/>
                </a:xfrm>
                <a:prstGeom prst="parallelogram">
                  <a:avLst>
                    <a:gd name="adj" fmla="val 100151"/>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平行四边形 10"/>
                <p:cNvSpPr/>
                <p:nvPr/>
              </p:nvSpPr>
              <p:spPr>
                <a:xfrm flipV="1">
                  <a:off x="348343" y="3483430"/>
                  <a:ext cx="3396343" cy="899885"/>
                </a:xfrm>
                <a:prstGeom prst="parallelogram">
                  <a:avLst>
                    <a:gd name="adj" fmla="val 100151"/>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2" name="组合 11"/>
              <p:cNvGrpSpPr/>
              <p:nvPr/>
            </p:nvGrpSpPr>
            <p:grpSpPr>
              <a:xfrm>
                <a:off x="8215085" y="2525486"/>
                <a:ext cx="3396343" cy="1857829"/>
                <a:chOff x="348343" y="2525486"/>
                <a:chExt cx="3396343" cy="1857829"/>
              </a:xfrm>
            </p:grpSpPr>
            <p:sp>
              <p:nvSpPr>
                <p:cNvPr id="13" name="平行四边形 12"/>
                <p:cNvSpPr/>
                <p:nvPr/>
              </p:nvSpPr>
              <p:spPr>
                <a:xfrm>
                  <a:off x="348343" y="2525486"/>
                  <a:ext cx="3396343" cy="899885"/>
                </a:xfrm>
                <a:prstGeom prst="parallelogram">
                  <a:avLst>
                    <a:gd name="adj" fmla="val 100151"/>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平行四边形 13"/>
                <p:cNvSpPr/>
                <p:nvPr/>
              </p:nvSpPr>
              <p:spPr>
                <a:xfrm flipV="1">
                  <a:off x="348343" y="3483430"/>
                  <a:ext cx="3396343" cy="899885"/>
                </a:xfrm>
                <a:prstGeom prst="parallelogram">
                  <a:avLst>
                    <a:gd name="adj" fmla="val 100151"/>
                  </a:avLst>
                </a:pr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0" name="矩形 19"/>
            <p:cNvSpPr/>
            <p:nvPr/>
          </p:nvSpPr>
          <p:spPr>
            <a:xfrm>
              <a:off x="1337922" y="2604610"/>
              <a:ext cx="2073806"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21" name="文本框 20"/>
            <p:cNvSpPr txBox="1"/>
            <p:nvPr/>
          </p:nvSpPr>
          <p:spPr>
            <a:xfrm>
              <a:off x="1337923" y="3417411"/>
              <a:ext cx="2073804"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solidFill>
                  <a:cs typeface="+mn-ea"/>
                  <a:sym typeface="+mn-lt"/>
                </a:rPr>
                <a:t>click to add your text here click to add your text here click to add your text here .</a:t>
              </a:r>
            </a:p>
          </p:txBody>
        </p:sp>
        <p:sp>
          <p:nvSpPr>
            <p:cNvPr id="22" name="矩形 21"/>
            <p:cNvSpPr/>
            <p:nvPr/>
          </p:nvSpPr>
          <p:spPr>
            <a:xfrm>
              <a:off x="3813109" y="2604610"/>
              <a:ext cx="2073806"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23" name="矩形 22"/>
            <p:cNvSpPr/>
            <p:nvPr/>
          </p:nvSpPr>
          <p:spPr>
            <a:xfrm>
              <a:off x="6318841" y="2604610"/>
              <a:ext cx="2073806"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24" name="矩形 23"/>
            <p:cNvSpPr/>
            <p:nvPr/>
          </p:nvSpPr>
          <p:spPr>
            <a:xfrm>
              <a:off x="8811872" y="2604610"/>
              <a:ext cx="2073806"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25" name="文本框 24"/>
            <p:cNvSpPr txBox="1"/>
            <p:nvPr/>
          </p:nvSpPr>
          <p:spPr>
            <a:xfrm>
              <a:off x="3813110" y="3417411"/>
              <a:ext cx="2073804"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solidFill>
                  <a:cs typeface="+mn-ea"/>
                  <a:sym typeface="+mn-lt"/>
                </a:rPr>
                <a:t>click to add your text here click to add your text here click to add your text here .</a:t>
              </a:r>
            </a:p>
          </p:txBody>
        </p:sp>
        <p:sp>
          <p:nvSpPr>
            <p:cNvPr id="26" name="文本框 25"/>
            <p:cNvSpPr txBox="1"/>
            <p:nvPr/>
          </p:nvSpPr>
          <p:spPr>
            <a:xfrm>
              <a:off x="6288297" y="3417411"/>
              <a:ext cx="2073804"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solidFill>
                  <a:cs typeface="+mn-ea"/>
                  <a:sym typeface="+mn-lt"/>
                </a:rPr>
                <a:t>click to add your text here click to add your text here click to add your text here .</a:t>
              </a:r>
            </a:p>
          </p:txBody>
        </p:sp>
        <p:sp>
          <p:nvSpPr>
            <p:cNvPr id="27" name="文本框 26"/>
            <p:cNvSpPr txBox="1"/>
            <p:nvPr/>
          </p:nvSpPr>
          <p:spPr>
            <a:xfrm>
              <a:off x="8763484" y="3417411"/>
              <a:ext cx="2073804"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solidFill>
                  <a:cs typeface="+mn-ea"/>
                  <a:sym typeface="+mn-lt"/>
                </a:rPr>
                <a:t>click to add your text here click to add your text here click to add your text here .</a:t>
              </a:r>
            </a:p>
          </p:txBody>
        </p:sp>
      </p:grpSp>
      <p:sp>
        <p:nvSpPr>
          <p:cNvPr id="28" name="文本框 27"/>
          <p:cNvSpPr txBox="1"/>
          <p:nvPr/>
        </p:nvSpPr>
        <p:spPr>
          <a:xfrm>
            <a:off x="886330" y="4743186"/>
            <a:ext cx="10430958" cy="39908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9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spTree>
    <p:extLst>
      <p:ext uri="{BB962C8B-B14F-4D97-AF65-F5344CB8AC3E}">
        <p14:creationId xmlns:p14="http://schemas.microsoft.com/office/powerpoint/2010/main" val="294915275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910286" y="48326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4" name="组合 33"/>
          <p:cNvGrpSpPr/>
          <p:nvPr/>
        </p:nvGrpSpPr>
        <p:grpSpPr>
          <a:xfrm>
            <a:off x="4550565" y="3611563"/>
            <a:ext cx="1022526" cy="1007309"/>
            <a:chOff x="1517474" y="2111088"/>
            <a:chExt cx="1393648" cy="1372908"/>
          </a:xfrm>
        </p:grpSpPr>
        <p:sp>
          <p:nvSpPr>
            <p:cNvPr id="35" name="菱形 34"/>
            <p:cNvSpPr/>
            <p:nvPr/>
          </p:nvSpPr>
          <p:spPr>
            <a:xfrm rot="16200000">
              <a:off x="1527844" y="2100718"/>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6" name="六边形 5"/>
            <p:cNvSpPr/>
            <p:nvPr/>
          </p:nvSpPr>
          <p:spPr>
            <a:xfrm>
              <a:off x="1927727" y="2618401"/>
              <a:ext cx="573142" cy="358280"/>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37" name="组合 36"/>
          <p:cNvGrpSpPr/>
          <p:nvPr/>
        </p:nvGrpSpPr>
        <p:grpSpPr>
          <a:xfrm>
            <a:off x="7691889" y="3611563"/>
            <a:ext cx="1022526" cy="1007309"/>
            <a:chOff x="1517474" y="2111088"/>
            <a:chExt cx="1393648" cy="1372908"/>
          </a:xfrm>
        </p:grpSpPr>
        <p:sp>
          <p:nvSpPr>
            <p:cNvPr id="38" name="菱形 37"/>
            <p:cNvSpPr/>
            <p:nvPr/>
          </p:nvSpPr>
          <p:spPr>
            <a:xfrm rot="16200000">
              <a:off x="1527844" y="2100718"/>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9" name="六边形 9"/>
            <p:cNvSpPr/>
            <p:nvPr/>
          </p:nvSpPr>
          <p:spPr>
            <a:xfrm>
              <a:off x="1975155" y="2510971"/>
              <a:ext cx="478284" cy="573142"/>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12" name="ísḷïde">
            <a:extLst>
              <a:ext uri="{FF2B5EF4-FFF2-40B4-BE49-F238E27FC236}">
                <a16:creationId xmlns:a16="http://schemas.microsoft.com/office/drawing/2014/main" id="{88E51860-0485-4953-BBCB-FFBD86546BCE}"/>
              </a:ext>
            </a:extLst>
          </p:cNvPr>
          <p:cNvGrpSpPr/>
          <p:nvPr/>
        </p:nvGrpSpPr>
        <p:grpSpPr>
          <a:xfrm>
            <a:off x="1421326" y="1515154"/>
            <a:ext cx="2266378" cy="4565181"/>
            <a:chOff x="4822387" y="794461"/>
            <a:chExt cx="2547217" cy="5130884"/>
          </a:xfrm>
        </p:grpSpPr>
        <p:grpSp>
          <p:nvGrpSpPr>
            <p:cNvPr id="14" name="î$ḷïďê">
              <a:extLst>
                <a:ext uri="{FF2B5EF4-FFF2-40B4-BE49-F238E27FC236}">
                  <a16:creationId xmlns:a16="http://schemas.microsoft.com/office/drawing/2014/main" id="{FA5938F1-B063-4312-AB5A-ACA9C60A1C29}"/>
                </a:ext>
              </a:extLst>
            </p:cNvPr>
            <p:cNvGrpSpPr>
              <a:grpSpLocks/>
            </p:cNvGrpSpPr>
            <p:nvPr/>
          </p:nvGrpSpPr>
          <p:grpSpPr bwMode="auto">
            <a:xfrm>
              <a:off x="4822387" y="794461"/>
              <a:ext cx="2547217" cy="5130884"/>
              <a:chOff x="8853485" y="3998913"/>
              <a:chExt cx="3106735" cy="6257925"/>
            </a:xfrm>
            <a:effectLst/>
          </p:grpSpPr>
          <p:sp>
            <p:nvSpPr>
              <p:cNvPr id="16" name="ïśḻiḋe">
                <a:extLst>
                  <a:ext uri="{FF2B5EF4-FFF2-40B4-BE49-F238E27FC236}">
                    <a16:creationId xmlns:a16="http://schemas.microsoft.com/office/drawing/2014/main" id="{63678147-70FC-43B9-900C-2AFC83E7DFDD}"/>
                  </a:ext>
                </a:extLst>
              </p:cNvPr>
              <p:cNvSpPr>
                <a:spLocks/>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wrap="none" anchor="ctr"/>
              <a:lstStyle/>
              <a:p>
                <a:endParaRPr lang="en-US">
                  <a:cs typeface="+mn-ea"/>
                  <a:sym typeface="+mn-lt"/>
                </a:endParaRPr>
              </a:p>
            </p:txBody>
          </p:sp>
          <p:sp>
            <p:nvSpPr>
              <p:cNvPr id="17" name="ïSḻïḓè">
                <a:extLst>
                  <a:ext uri="{FF2B5EF4-FFF2-40B4-BE49-F238E27FC236}">
                    <a16:creationId xmlns:a16="http://schemas.microsoft.com/office/drawing/2014/main" id="{2491508F-346B-4175-8857-31D462FA09A6}"/>
                  </a:ext>
                </a:extLst>
              </p:cNvPr>
              <p:cNvSpPr>
                <a:spLocks/>
              </p:cNvSpPr>
              <p:nvPr/>
            </p:nvSpPr>
            <p:spPr bwMode="auto">
              <a:xfrm>
                <a:off x="8888413" y="4021139"/>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accent2"/>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wrap="none" anchor="ctr"/>
              <a:lstStyle/>
              <a:p>
                <a:endParaRPr lang="en-US">
                  <a:cs typeface="+mn-ea"/>
                  <a:sym typeface="+mn-lt"/>
                </a:endParaRPr>
              </a:p>
            </p:txBody>
          </p:sp>
          <p:sp>
            <p:nvSpPr>
              <p:cNvPr id="19" name="ïšľïďê">
                <a:extLst>
                  <a:ext uri="{FF2B5EF4-FFF2-40B4-BE49-F238E27FC236}">
                    <a16:creationId xmlns:a16="http://schemas.microsoft.com/office/drawing/2014/main" id="{C51A1FFB-4C1B-4A1E-ACEC-15B71271A6C0}"/>
                  </a:ext>
                </a:extLst>
              </p:cNvPr>
              <p:cNvSpPr>
                <a:spLocks/>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chemeClr val="bg1">
                  <a:lumMod val="75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wrap="none" anchor="ctr"/>
              <a:lstStyle/>
              <a:p>
                <a:endParaRPr lang="en-US">
                  <a:cs typeface="+mn-ea"/>
                  <a:sym typeface="+mn-lt"/>
                </a:endParaRPr>
              </a:p>
            </p:txBody>
          </p:sp>
          <p:sp>
            <p:nvSpPr>
              <p:cNvPr id="20" name="iş1îḋe">
                <a:extLst>
                  <a:ext uri="{FF2B5EF4-FFF2-40B4-BE49-F238E27FC236}">
                    <a16:creationId xmlns:a16="http://schemas.microsoft.com/office/drawing/2014/main" id="{0D2301B4-3906-40E4-A70A-181C8BE43087}"/>
                  </a:ext>
                </a:extLst>
              </p:cNvPr>
              <p:cNvSpPr>
                <a:spLocks/>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chemeClr val="bg1">
                  <a:lumMod val="75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wrap="none" anchor="ctr"/>
              <a:lstStyle/>
              <a:p>
                <a:endParaRPr lang="en-US">
                  <a:cs typeface="+mn-ea"/>
                  <a:sym typeface="+mn-lt"/>
                </a:endParaRPr>
              </a:p>
            </p:txBody>
          </p:sp>
          <p:sp>
            <p:nvSpPr>
              <p:cNvPr id="21" name="íṩ1ïďé">
                <a:extLst>
                  <a:ext uri="{FF2B5EF4-FFF2-40B4-BE49-F238E27FC236}">
                    <a16:creationId xmlns:a16="http://schemas.microsoft.com/office/drawing/2014/main" id="{6F1999B6-9ABD-4823-9DC6-A8FB2AED67EE}"/>
                  </a:ext>
                </a:extLst>
              </p:cNvPr>
              <p:cNvSpPr>
                <a:spLocks/>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chemeClr val="tx1">
                  <a:lumMod val="50000"/>
                  <a:lumOff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xmlns:a16="http://schemas.microsoft.com/office/drawing/2014/main" w="9525">
                    <a:solidFill>
                      <a:srgbClr val="000000"/>
                    </a:solidFill>
                    <a:bevel/>
                    <a:headEnd/>
                    <a:tailEnd/>
                  </a14:hiddenLine>
                </a:ext>
              </a:extLst>
            </p:spPr>
            <p:txBody>
              <a:bodyPr wrap="none" anchor="ctr"/>
              <a:lstStyle/>
              <a:p>
                <a:endParaRPr lang="en-US">
                  <a:cs typeface="+mn-ea"/>
                  <a:sym typeface="+mn-lt"/>
                </a:endParaRPr>
              </a:p>
            </p:txBody>
          </p:sp>
        </p:grpSp>
        <p:sp>
          <p:nvSpPr>
            <p:cNvPr id="15" name="îšḻïḍe">
              <a:extLst>
                <a:ext uri="{FF2B5EF4-FFF2-40B4-BE49-F238E27FC236}">
                  <a16:creationId xmlns:a16="http://schemas.microsoft.com/office/drawing/2014/main" id="{610EF346-6F89-4774-A5BD-B6EB8822BA19}"/>
                </a:ext>
              </a:extLst>
            </p:cNvPr>
            <p:cNvSpPr/>
            <p:nvPr/>
          </p:nvSpPr>
          <p:spPr>
            <a:xfrm>
              <a:off x="4958975" y="1234402"/>
              <a:ext cx="2274048" cy="4087006"/>
            </a:xfrm>
            <a:prstGeom prst="rect">
              <a:avLst/>
            </a:prstGeom>
            <a:blipFill>
              <a:blip r:embed="rId3"/>
              <a:srcRect/>
              <a:stretch>
                <a:fillRect l="-110445" r="-1090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481972" y="359616"/>
            <a:ext cx="4743171" cy="821441"/>
            <a:chOff x="8386922" y="2014885"/>
            <a:chExt cx="4743171" cy="821441"/>
          </a:xfrm>
        </p:grpSpPr>
        <p:sp>
          <p:nvSpPr>
            <p:cNvPr id="23" name="矩形 22"/>
            <p:cNvSpPr/>
            <p:nvPr/>
          </p:nvSpPr>
          <p:spPr>
            <a:xfrm>
              <a:off x="8386922" y="2014885"/>
              <a:ext cx="3573734"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development plan</a:t>
              </a:r>
              <a:endParaRPr lang="zh-CN" altLang="en-US" sz="3200" b="1" dirty="0">
                <a:solidFill>
                  <a:schemeClr val="accent2"/>
                </a:solidFill>
                <a:cs typeface="+mn-ea"/>
                <a:sym typeface="+mn-lt"/>
              </a:endParaRPr>
            </a:p>
          </p:txBody>
        </p:sp>
        <p:sp>
          <p:nvSpPr>
            <p:cNvPr id="24" name="文本框 23"/>
            <p:cNvSpPr txBox="1"/>
            <p:nvPr/>
          </p:nvSpPr>
          <p:spPr>
            <a:xfrm>
              <a:off x="8386923" y="2578563"/>
              <a:ext cx="4743170" cy="25776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25" name="组合 24"/>
          <p:cNvGrpSpPr/>
          <p:nvPr/>
        </p:nvGrpSpPr>
        <p:grpSpPr>
          <a:xfrm>
            <a:off x="4464503" y="2196530"/>
            <a:ext cx="6469413" cy="714656"/>
            <a:chOff x="8386920" y="2192795"/>
            <a:chExt cx="6469413" cy="714656"/>
          </a:xfrm>
        </p:grpSpPr>
        <p:sp>
          <p:nvSpPr>
            <p:cNvPr id="26" name="矩形 25"/>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7" name="文本框 26"/>
            <p:cNvSpPr txBox="1"/>
            <p:nvPr/>
          </p:nvSpPr>
          <p:spPr>
            <a:xfrm>
              <a:off x="8386920" y="2542351"/>
              <a:ext cx="6469413"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a:t>
              </a:r>
            </a:p>
          </p:txBody>
        </p:sp>
      </p:grpSp>
      <p:grpSp>
        <p:nvGrpSpPr>
          <p:cNvPr id="28" name="组合 27"/>
          <p:cNvGrpSpPr/>
          <p:nvPr/>
        </p:nvGrpSpPr>
        <p:grpSpPr>
          <a:xfrm>
            <a:off x="5304896" y="4505852"/>
            <a:ext cx="3009048" cy="714656"/>
            <a:chOff x="8705106" y="2192795"/>
            <a:chExt cx="2501951" cy="714656"/>
          </a:xfrm>
        </p:grpSpPr>
        <p:sp>
          <p:nvSpPr>
            <p:cNvPr id="29" name="矩形 28"/>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30" name="文本框 29"/>
            <p:cNvSpPr txBox="1"/>
            <p:nvPr/>
          </p:nvSpPr>
          <p:spPr>
            <a:xfrm>
              <a:off x="8705106" y="2542351"/>
              <a:ext cx="2068460"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31" name="组合 30"/>
          <p:cNvGrpSpPr/>
          <p:nvPr/>
        </p:nvGrpSpPr>
        <p:grpSpPr>
          <a:xfrm>
            <a:off x="8446220" y="4505852"/>
            <a:ext cx="3009048" cy="714656"/>
            <a:chOff x="8705106" y="2192795"/>
            <a:chExt cx="2501951" cy="714656"/>
          </a:xfrm>
        </p:grpSpPr>
        <p:sp>
          <p:nvSpPr>
            <p:cNvPr id="32" name="矩形 31"/>
            <p:cNvSpPr/>
            <p:nvPr/>
          </p:nvSpPr>
          <p:spPr>
            <a:xfrm>
              <a:off x="8705106"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33" name="文本框 32"/>
            <p:cNvSpPr txBox="1"/>
            <p:nvPr/>
          </p:nvSpPr>
          <p:spPr>
            <a:xfrm>
              <a:off x="8705106" y="2542351"/>
              <a:ext cx="2068460"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365045436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childTnLst>
                          </p:cTn>
                        </p:par>
                        <p:par>
                          <p:cTn id="25" fill="hold">
                            <p:stCondLst>
                              <p:cond delay="2000"/>
                            </p:stCondLst>
                            <p:childTnLst>
                              <p:par>
                                <p:cTn id="26" presetID="12" presetClass="entr" presetSubtype="1"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p:tgtEl>
                                          <p:spTgt spid="28"/>
                                        </p:tgtEl>
                                        <p:attrNameLst>
                                          <p:attrName>ppt_y</p:attrName>
                                        </p:attrNameLst>
                                      </p:cBhvr>
                                      <p:tavLst>
                                        <p:tav tm="0">
                                          <p:val>
                                            <p:strVal val="#ppt_y-#ppt_h*1.125000"/>
                                          </p:val>
                                        </p:tav>
                                        <p:tav tm="100000">
                                          <p:val>
                                            <p:strVal val="#ppt_y"/>
                                          </p:val>
                                        </p:tav>
                                      </p:tavLst>
                                    </p:anim>
                                    <p:animEffect transition="in" filter="wipe(down)">
                                      <p:cBhvr>
                                        <p:cTn id="29" dur="500"/>
                                        <p:tgtEl>
                                          <p:spTgt spid="28"/>
                                        </p:tgtEl>
                                      </p:cBhvr>
                                    </p:animEffect>
                                  </p:childTnLst>
                                </p:cTn>
                              </p:par>
                            </p:childTnLst>
                          </p:cTn>
                        </p:par>
                        <p:par>
                          <p:cTn id="30" fill="hold">
                            <p:stCondLst>
                              <p:cond delay="2500"/>
                            </p:stCondLst>
                            <p:childTnLst>
                              <p:par>
                                <p:cTn id="31" presetID="1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p:tgtEl>
                                          <p:spTgt spid="31"/>
                                        </p:tgtEl>
                                        <p:attrNameLst>
                                          <p:attrName>ppt_y</p:attrName>
                                        </p:attrNameLst>
                                      </p:cBhvr>
                                      <p:tavLst>
                                        <p:tav tm="0">
                                          <p:val>
                                            <p:strVal val="#ppt_y-#ppt_h*1.125000"/>
                                          </p:val>
                                        </p:tav>
                                        <p:tav tm="100000">
                                          <p:val>
                                            <p:strVal val="#ppt_y"/>
                                          </p:val>
                                        </p:tav>
                                      </p:tavLst>
                                    </p:anim>
                                    <p:animEffect transition="in" filter="wipe(down)">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flipH="1" flipV="1">
            <a:off x="442806" y="0"/>
            <a:ext cx="11749195" cy="6858000"/>
          </a:xfrm>
          <a:custGeom>
            <a:avLst/>
            <a:gdLst>
              <a:gd name="connsiteX0" fmla="*/ 4880836 w 11749195"/>
              <a:gd name="connsiteY0" fmla="*/ 6858000 h 6858000"/>
              <a:gd name="connsiteX1" fmla="*/ 0 w 11749195"/>
              <a:gd name="connsiteY1" fmla="*/ 6858000 h 6858000"/>
              <a:gd name="connsiteX2" fmla="*/ 0 w 11749195"/>
              <a:gd name="connsiteY2" fmla="*/ 0 h 6858000"/>
              <a:gd name="connsiteX3" fmla="*/ 11749195 w 11749195"/>
              <a:gd name="connsiteY3" fmla="*/ 0 h 6858000"/>
            </a:gdLst>
            <a:ahLst/>
            <a:cxnLst>
              <a:cxn ang="0">
                <a:pos x="connsiteX0" y="connsiteY0"/>
              </a:cxn>
              <a:cxn ang="0">
                <a:pos x="connsiteX1" y="connsiteY1"/>
              </a:cxn>
              <a:cxn ang="0">
                <a:pos x="connsiteX2" y="connsiteY2"/>
              </a:cxn>
              <a:cxn ang="0">
                <a:pos x="connsiteX3" y="connsiteY3"/>
              </a:cxn>
            </a:cxnLst>
            <a:rect l="l" t="t" r="r" b="b"/>
            <a:pathLst>
              <a:path w="11749195" h="6858000">
                <a:moveTo>
                  <a:pt x="4880836" y="6858000"/>
                </a:moveTo>
                <a:lnTo>
                  <a:pt x="0" y="6858000"/>
                </a:lnTo>
                <a:lnTo>
                  <a:pt x="0" y="0"/>
                </a:lnTo>
                <a:lnTo>
                  <a:pt x="11749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5146885" y="1717064"/>
            <a:ext cx="6397905" cy="3770263"/>
          </a:xfrm>
          <a:prstGeom prst="rect">
            <a:avLst/>
          </a:prstGeom>
          <a:noFill/>
        </p:spPr>
        <p:txBody>
          <a:bodyPr wrap="none" rtlCol="0">
            <a:spAutoFit/>
          </a:bodyPr>
          <a:lstStyle>
            <a:defPPr>
              <a:defRPr lang="en-US"/>
            </a:defPPr>
            <a:lvl1pPr algn="r">
              <a:defRPr sz="3600">
                <a:solidFill>
                  <a:schemeClr val="bg1"/>
                </a:solidFill>
                <a:latin typeface="Century Gothic" panose="020B0502020202020204" pitchFamily="34" charset="0"/>
              </a:defRPr>
            </a:lvl1pPr>
          </a:lstStyle>
          <a:p>
            <a:pPr algn="ctr"/>
            <a:r>
              <a:rPr lang="en-US" altLang="zh-CN" sz="23900" i="1" dirty="0">
                <a:solidFill>
                  <a:schemeClr val="bg1">
                    <a:alpha val="5000"/>
                  </a:schemeClr>
                </a:solidFill>
                <a:latin typeface="+mn-lt"/>
                <a:cs typeface="+mn-ea"/>
                <a:sym typeface="+mn-lt"/>
              </a:rPr>
              <a:t>2018</a:t>
            </a:r>
            <a:endParaRPr lang="zh-CN" altLang="en-US" sz="23900" i="1" dirty="0">
              <a:solidFill>
                <a:schemeClr val="bg1">
                  <a:alpha val="5000"/>
                </a:schemeClr>
              </a:solidFill>
              <a:latin typeface="+mn-lt"/>
              <a:cs typeface="+mn-ea"/>
              <a:sym typeface="+mn-lt"/>
            </a:endParaRPr>
          </a:p>
        </p:txBody>
      </p:sp>
      <p:sp>
        <p:nvSpPr>
          <p:cNvPr id="9" name="任意多边形 8"/>
          <p:cNvSpPr/>
          <p:nvPr/>
        </p:nvSpPr>
        <p:spPr>
          <a:xfrm>
            <a:off x="0" y="0"/>
            <a:ext cx="6704217" cy="66941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3"/>
            <a:srcRect/>
            <a:stretch>
              <a:fillRect l="-38828" r="-38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平行四边形 2"/>
          <p:cNvSpPr/>
          <p:nvPr/>
        </p:nvSpPr>
        <p:spPr>
          <a:xfrm>
            <a:off x="4236079" y="813870"/>
            <a:ext cx="1756372" cy="1493822"/>
          </a:xfrm>
          <a:prstGeom prst="parallelogram">
            <a:avLst>
              <a:gd name="adj" fmla="val 100151"/>
            </a:avLst>
          </a:prstGeom>
          <a:solidFill>
            <a:srgbClr val="2C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1702052" y="4571999"/>
            <a:ext cx="1457608" cy="1240325"/>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10067952" y="235390"/>
            <a:ext cx="1882622" cy="160772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任意多边形 9"/>
          <p:cNvSpPr/>
          <p:nvPr/>
        </p:nvSpPr>
        <p:spPr>
          <a:xfrm flipH="1" flipV="1">
            <a:off x="10566399" y="5240628"/>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flipH="1">
            <a:off x="10433812" y="982189"/>
            <a:ext cx="1098392" cy="109673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19522" y="5672962"/>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958830" y="6049313"/>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92888" y="1443030"/>
            <a:ext cx="1953378" cy="19504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078616" y="2867914"/>
            <a:ext cx="4373890" cy="1569660"/>
          </a:xfrm>
          <a:prstGeom prst="rect">
            <a:avLst/>
          </a:prstGeom>
          <a:noFill/>
        </p:spPr>
        <p:txBody>
          <a:bodyPr wrap="none" rtlCol="0">
            <a:spAutoFit/>
            <a:scene3d>
              <a:camera prst="orthographicFront"/>
              <a:lightRig rig="threePt" dir="t"/>
            </a:scene3d>
            <a:sp3d contourW="12700"/>
          </a:bodyPr>
          <a:lstStyle/>
          <a:p>
            <a:pPr algn="r"/>
            <a:r>
              <a:rPr lang="en-US" altLang="zh-CN" sz="9600" b="1" dirty="0">
                <a:solidFill>
                  <a:schemeClr val="bg1"/>
                </a:solidFill>
                <a:cs typeface="+mn-ea"/>
                <a:sym typeface="+mn-lt"/>
              </a:rPr>
              <a:t>THANKS</a:t>
            </a:r>
          </a:p>
        </p:txBody>
      </p:sp>
      <p:sp>
        <p:nvSpPr>
          <p:cNvPr id="28" name="文本框 27"/>
          <p:cNvSpPr txBox="1"/>
          <p:nvPr/>
        </p:nvSpPr>
        <p:spPr>
          <a:xfrm>
            <a:off x="8345245" y="2309377"/>
            <a:ext cx="3107261" cy="646331"/>
          </a:xfrm>
          <a:prstGeom prst="rect">
            <a:avLst/>
          </a:prstGeom>
          <a:noFill/>
        </p:spPr>
        <p:txBody>
          <a:bodyPr wrap="none" rtlCol="0">
            <a:spAutoFit/>
            <a:scene3d>
              <a:camera prst="orthographicFront"/>
              <a:lightRig rig="threePt" dir="t"/>
            </a:scene3d>
            <a:sp3d contourW="12700"/>
          </a:bodyPr>
          <a:lstStyle/>
          <a:p>
            <a:pPr algn="r"/>
            <a:r>
              <a:rPr lang="en-US" altLang="zh-CN" sz="3600" dirty="0">
                <a:solidFill>
                  <a:schemeClr val="bg1"/>
                </a:solidFill>
                <a:cs typeface="+mn-ea"/>
                <a:sym typeface="+mn-lt"/>
              </a:rPr>
              <a:t>BUSINESS PLAN</a:t>
            </a:r>
            <a:endParaRPr lang="zh-CN" altLang="en-US" sz="3600" dirty="0">
              <a:solidFill>
                <a:schemeClr val="bg1"/>
              </a:solidFill>
              <a:cs typeface="+mn-ea"/>
              <a:sym typeface="+mn-lt"/>
            </a:endParaRPr>
          </a:p>
        </p:txBody>
      </p:sp>
      <p:sp>
        <p:nvSpPr>
          <p:cNvPr id="42" name="文本框 41"/>
          <p:cNvSpPr txBox="1"/>
          <p:nvPr/>
        </p:nvSpPr>
        <p:spPr>
          <a:xfrm>
            <a:off x="3968417" y="4437574"/>
            <a:ext cx="7457365" cy="569515"/>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1400" dirty="0">
                <a:solidFill>
                  <a:schemeClr val="bg1">
                    <a:lumMod val="65000"/>
                  </a:schemeClr>
                </a:solidFill>
                <a:cs typeface="+mn-ea"/>
                <a:sym typeface="+mn-lt"/>
              </a:rPr>
              <a:t>click to add your text here click to add your text here click to add your text here click to add your text here click to add your text here click to add your text here.</a:t>
            </a:r>
          </a:p>
        </p:txBody>
      </p:sp>
      <p:sp>
        <p:nvSpPr>
          <p:cNvPr id="43" name="平行四边形 42"/>
          <p:cNvSpPr/>
          <p:nvPr/>
        </p:nvSpPr>
        <p:spPr>
          <a:xfrm>
            <a:off x="6356987" y="5357777"/>
            <a:ext cx="913728" cy="34571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03841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par>
                                <p:cTn id="35" presetID="2" presetClass="entr" presetSubtype="3"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1+#ppt_w/2"/>
                                          </p:val>
                                        </p:tav>
                                        <p:tav tm="100000">
                                          <p:val>
                                            <p:strVal val="#ppt_x"/>
                                          </p:val>
                                        </p:tav>
                                      </p:tavLst>
                                    </p:anim>
                                    <p:anim calcmode="lin" valueType="num">
                                      <p:cBhvr additive="base">
                                        <p:cTn id="38" dur="1000" fill="hold"/>
                                        <p:tgtEl>
                                          <p:spTgt spid="5"/>
                                        </p:tgtEl>
                                        <p:attrNameLst>
                                          <p:attrName>ppt_y</p:attrName>
                                        </p:attrNameLst>
                                      </p:cBhvr>
                                      <p:tavLst>
                                        <p:tav tm="0">
                                          <p:val>
                                            <p:strVal val="0-#ppt_h/2"/>
                                          </p:val>
                                        </p:tav>
                                        <p:tav tm="100000">
                                          <p:val>
                                            <p:strVal val="#ppt_y"/>
                                          </p:val>
                                        </p:tav>
                                      </p:tavLst>
                                    </p:anim>
                                  </p:childTnLst>
                                </p:cTn>
                              </p:par>
                              <p:par>
                                <p:cTn id="39" presetID="2" presetClass="entr" presetSubtype="3" decel="10000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1+#ppt_w/2"/>
                                          </p:val>
                                        </p:tav>
                                        <p:tav tm="100000">
                                          <p:val>
                                            <p:strVal val="#ppt_x"/>
                                          </p:val>
                                        </p:tav>
                                      </p:tavLst>
                                    </p:anim>
                                    <p:anim calcmode="lin" valueType="num">
                                      <p:cBhvr additive="base">
                                        <p:cTn id="42" dur="1000" fill="hold"/>
                                        <p:tgtEl>
                                          <p:spTgt spid="12"/>
                                        </p:tgtEl>
                                        <p:attrNameLst>
                                          <p:attrName>ppt_y</p:attrName>
                                        </p:attrNameLst>
                                      </p:cBhvr>
                                      <p:tavLst>
                                        <p:tav tm="0">
                                          <p:val>
                                            <p:strVal val="0-#ppt_h/2"/>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1000"/>
                                        <p:tgtEl>
                                          <p:spTgt spid="25"/>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1000"/>
                                        <p:tgtEl>
                                          <p:spTgt spid="29"/>
                                        </p:tgtEl>
                                      </p:cBhvr>
                                    </p:animEffect>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2" presetClass="entr" presetSubtype="2" decel="100000" fill="hold" grpId="0" nodeType="withEffect">
                                  <p:stCondLst>
                                    <p:cond delay="50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1000" fill="hold"/>
                                        <p:tgtEl>
                                          <p:spTgt spid="27"/>
                                        </p:tgtEl>
                                        <p:attrNameLst>
                                          <p:attrName>ppt_x</p:attrName>
                                        </p:attrNameLst>
                                      </p:cBhvr>
                                      <p:tavLst>
                                        <p:tav tm="0">
                                          <p:val>
                                            <p:strVal val="1+#ppt_w/2"/>
                                          </p:val>
                                        </p:tav>
                                        <p:tav tm="100000">
                                          <p:val>
                                            <p:strVal val="#ppt_x"/>
                                          </p:val>
                                        </p:tav>
                                      </p:tavLst>
                                    </p:anim>
                                    <p:anim calcmode="lin" valueType="num">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wipe(right)">
                                      <p:cBhvr>
                                        <p:cTn id="6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9" grpId="0" animBg="1"/>
      <p:bldP spid="3" grpId="0" animBg="1"/>
      <p:bldP spid="4" grpId="0" animBg="1"/>
      <p:bldP spid="5" grpId="0" animBg="1"/>
      <p:bldP spid="10" grpId="0" animBg="1"/>
      <p:bldP spid="27" grpId="0"/>
      <p:bldP spid="28" grpId="0"/>
      <p:bldP spid="42" grpId="0"/>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113640" y="2171701"/>
            <a:ext cx="9516259" cy="2742952"/>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303418"/>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93763" y="733985"/>
            <a:ext cx="2710870"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accent2"/>
                </a:solidFill>
                <a:cs typeface="+mn-ea"/>
                <a:sym typeface="+mn-lt"/>
              </a:rPr>
              <a:t>PART 01</a:t>
            </a:r>
            <a:endParaRPr lang="zh-CN" altLang="en-US" sz="6000" dirty="0">
              <a:solidFill>
                <a:schemeClr val="accent2"/>
              </a:solidFill>
              <a:cs typeface="+mn-ea"/>
              <a:sym typeface="+mn-lt"/>
            </a:endParaRPr>
          </a:p>
        </p:txBody>
      </p:sp>
      <p:sp>
        <p:nvSpPr>
          <p:cNvPr id="18" name="文本框 17"/>
          <p:cNvSpPr txBox="1"/>
          <p:nvPr/>
        </p:nvSpPr>
        <p:spPr>
          <a:xfrm>
            <a:off x="3681536" y="2682712"/>
            <a:ext cx="5104346" cy="923330"/>
          </a:xfrm>
          <a:prstGeom prst="rect">
            <a:avLst/>
          </a:prstGeom>
          <a:noFill/>
        </p:spPr>
        <p:txBody>
          <a:bodyPr wrap="none" rtlCol="0">
            <a:spAutoFit/>
            <a:scene3d>
              <a:camera prst="orthographicFront"/>
              <a:lightRig rig="threePt" dir="t"/>
            </a:scene3d>
            <a:sp3d contourW="12700"/>
          </a:bodyPr>
          <a:lstStyle/>
          <a:p>
            <a:r>
              <a:rPr lang="en-US" altLang="zh-CN" sz="5400" b="1" dirty="0">
                <a:solidFill>
                  <a:schemeClr val="bg1"/>
                </a:solidFill>
                <a:cs typeface="+mn-ea"/>
                <a:sym typeface="+mn-lt"/>
              </a:rPr>
              <a:t>Company History</a:t>
            </a:r>
            <a:endParaRPr lang="zh-CN" altLang="en-US" sz="5400" b="1" dirty="0">
              <a:solidFill>
                <a:schemeClr val="bg1"/>
              </a:solidFill>
              <a:cs typeface="+mn-ea"/>
              <a:sym typeface="+mn-lt"/>
            </a:endParaRPr>
          </a:p>
        </p:txBody>
      </p:sp>
      <p:sp>
        <p:nvSpPr>
          <p:cNvPr id="19" name="文本框 18"/>
          <p:cNvSpPr txBox="1"/>
          <p:nvPr/>
        </p:nvSpPr>
        <p:spPr>
          <a:xfrm>
            <a:off x="3681536" y="3662825"/>
            <a:ext cx="4251196"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cs typeface="+mn-ea"/>
                <a:sym typeface="+mn-lt"/>
              </a:rPr>
              <a:t>click to add your text here click to add your text here click to add your text here .</a:t>
            </a:r>
          </a:p>
        </p:txBody>
      </p:sp>
    </p:spTree>
    <p:extLst>
      <p:ext uri="{BB962C8B-B14F-4D97-AF65-F5344CB8AC3E}">
        <p14:creationId xmlns:p14="http://schemas.microsoft.com/office/powerpoint/2010/main" val="1376798707"/>
      </p:ext>
    </p:extLst>
  </p:cSld>
  <p:clrMapOvr>
    <a:masterClrMapping/>
  </p:clrMapOvr>
  <mc:AlternateContent xmlns:mc="http://schemas.openxmlformats.org/markup-compatibility/2006" xmlns:p14="http://schemas.microsoft.com/office/powerpoint/2010/main">
    <mc:Choice Requires="p14">
      <p:transition spd="slow" p14:dur="3000" advTm="0">
        <p14:shre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 y="0"/>
            <a:ext cx="12192000" cy="685800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679671" y="1019630"/>
            <a:ext cx="4076900" cy="2086428"/>
          </a:xfrm>
          <a:prstGeom prst="parallelogram">
            <a:avLst>
              <a:gd name="adj" fmla="val 100151"/>
            </a:avLst>
          </a:prstGeom>
          <a:blipFill>
            <a:blip r:embed="rId3">
              <a:grayscl/>
            </a:blip>
            <a:srcRect/>
            <a:stretch>
              <a:fillRect t="-15200" b="-150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344790" y="1558212"/>
            <a:ext cx="4710293" cy="2410578"/>
          </a:xfrm>
          <a:prstGeom prst="parallelogram">
            <a:avLst>
              <a:gd name="adj" fmla="val 100151"/>
            </a:avLst>
          </a:prstGeom>
          <a:blipFill>
            <a:blip r:embed="rId4">
              <a:grayscl/>
            </a:blip>
            <a:srcRect/>
            <a:stretch>
              <a:fillRect t="-15103" b="-149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a:off x="8077516" y="3789363"/>
            <a:ext cx="2692083" cy="1377723"/>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a:off x="6383222" y="1386114"/>
            <a:ext cx="2236090" cy="1144360"/>
          </a:xfrm>
          <a:prstGeom prst="parallelogram">
            <a:avLst>
              <a:gd name="adj" fmla="val 100151"/>
            </a:avLst>
          </a:prstGeom>
          <a:blipFill>
            <a:blip r:embed="rId5">
              <a:grayscl/>
            </a:blip>
            <a:srcRect/>
            <a:stretch>
              <a:fillRect l="-1918" r="-18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a:off x="447716" y="4219116"/>
            <a:ext cx="1961655" cy="164465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a:off x="2763437" y="3201735"/>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 name="直接连接符 9"/>
          <p:cNvCxnSpPr/>
          <p:nvPr/>
        </p:nvCxnSpPr>
        <p:spPr>
          <a:xfrm flipH="1">
            <a:off x="8346722" y="249198"/>
            <a:ext cx="1711678" cy="170909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98908" y="301560"/>
            <a:ext cx="4950170" cy="821441"/>
            <a:chOff x="8386922" y="2014885"/>
            <a:chExt cx="4950170" cy="821441"/>
          </a:xfrm>
        </p:grpSpPr>
        <p:sp>
          <p:nvSpPr>
            <p:cNvPr id="13" name="矩形 12"/>
            <p:cNvSpPr/>
            <p:nvPr/>
          </p:nvSpPr>
          <p:spPr>
            <a:xfrm>
              <a:off x="8386922" y="2014885"/>
              <a:ext cx="4950170"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Company History</a:t>
              </a:r>
              <a:endParaRPr lang="zh-CN" altLang="en-US" sz="3200" b="1" dirty="0">
                <a:solidFill>
                  <a:schemeClr val="accent2"/>
                </a:solidFill>
                <a:cs typeface="+mn-ea"/>
                <a:sym typeface="+mn-lt"/>
              </a:endParaRPr>
            </a:p>
          </p:txBody>
        </p:sp>
        <p:sp>
          <p:nvSpPr>
            <p:cNvPr id="14" name="文本框 13"/>
            <p:cNvSpPr txBox="1"/>
            <p:nvPr/>
          </p:nvSpPr>
          <p:spPr>
            <a:xfrm>
              <a:off x="8386922" y="2578563"/>
              <a:ext cx="3674453" cy="257763"/>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5" name="组合 14"/>
          <p:cNvGrpSpPr/>
          <p:nvPr/>
        </p:nvGrpSpPr>
        <p:grpSpPr>
          <a:xfrm>
            <a:off x="3666622" y="3523576"/>
            <a:ext cx="2806751" cy="714656"/>
            <a:chOff x="8386921" y="2192795"/>
            <a:chExt cx="2806751" cy="714656"/>
          </a:xfrm>
        </p:grpSpPr>
        <p:sp>
          <p:nvSpPr>
            <p:cNvPr id="16" name="矩形 15"/>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lumMod val="95000"/>
                    </a:schemeClr>
                  </a:solidFill>
                  <a:cs typeface="+mn-ea"/>
                  <a:sym typeface="+mn-lt"/>
                </a:rPr>
                <a:t>ADD YOUR TITLE</a:t>
              </a:r>
              <a:endParaRPr lang="zh-CN" altLang="en-US" b="1" dirty="0">
                <a:solidFill>
                  <a:schemeClr val="bg1">
                    <a:lumMod val="95000"/>
                  </a:schemeClr>
                </a:solidFill>
                <a:cs typeface="+mn-ea"/>
                <a:sym typeface="+mn-lt"/>
              </a:endParaRPr>
            </a:p>
          </p:txBody>
        </p:sp>
        <p:sp>
          <p:nvSpPr>
            <p:cNvPr id="17" name="文本框 16"/>
            <p:cNvSpPr txBox="1"/>
            <p:nvPr/>
          </p:nvSpPr>
          <p:spPr>
            <a:xfrm>
              <a:off x="8386921" y="2542351"/>
              <a:ext cx="280675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95000"/>
                    </a:schemeClr>
                  </a:solidFill>
                  <a:cs typeface="+mn-ea"/>
                  <a:sym typeface="+mn-lt"/>
                </a:rPr>
                <a:t>click to add your text here click to add your text here click to add your text here .</a:t>
              </a:r>
            </a:p>
          </p:txBody>
        </p:sp>
      </p:grpSp>
      <p:grpSp>
        <p:nvGrpSpPr>
          <p:cNvPr id="18" name="组合 17"/>
          <p:cNvGrpSpPr/>
          <p:nvPr/>
        </p:nvGrpSpPr>
        <p:grpSpPr>
          <a:xfrm>
            <a:off x="3666622" y="4579242"/>
            <a:ext cx="2806751" cy="714656"/>
            <a:chOff x="8386921" y="2192795"/>
            <a:chExt cx="2806751" cy="714656"/>
          </a:xfrm>
        </p:grpSpPr>
        <p:sp>
          <p:nvSpPr>
            <p:cNvPr id="19" name="矩形 18"/>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bg1">
                      <a:lumMod val="95000"/>
                    </a:schemeClr>
                  </a:solidFill>
                  <a:cs typeface="+mn-ea"/>
                  <a:sym typeface="+mn-lt"/>
                </a:rPr>
                <a:t>ADD YOUR TITLE</a:t>
              </a:r>
              <a:endParaRPr lang="zh-CN" altLang="en-US" b="1" dirty="0">
                <a:solidFill>
                  <a:schemeClr val="bg1">
                    <a:lumMod val="95000"/>
                  </a:schemeClr>
                </a:solidFill>
                <a:cs typeface="+mn-ea"/>
                <a:sym typeface="+mn-lt"/>
              </a:endParaRPr>
            </a:p>
          </p:txBody>
        </p:sp>
        <p:sp>
          <p:nvSpPr>
            <p:cNvPr id="20" name="文本框 19"/>
            <p:cNvSpPr txBox="1"/>
            <p:nvPr/>
          </p:nvSpPr>
          <p:spPr>
            <a:xfrm>
              <a:off x="8386921" y="2542351"/>
              <a:ext cx="280675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95000"/>
                    </a:schemeClr>
                  </a:solidFill>
                  <a:cs typeface="+mn-ea"/>
                  <a:sym typeface="+mn-lt"/>
                </a:rPr>
                <a:t>click to add your text here click to add your text here click to add your text here .</a:t>
              </a:r>
            </a:p>
          </p:txBody>
        </p:sp>
      </p:grpSp>
      <p:sp>
        <p:nvSpPr>
          <p:cNvPr id="21" name="文本框 20"/>
          <p:cNvSpPr txBox="1"/>
          <p:nvPr/>
        </p:nvSpPr>
        <p:spPr>
          <a:xfrm>
            <a:off x="7739745" y="4741329"/>
            <a:ext cx="3577543" cy="50545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 click to add your text here click to add your text here click to add your text here . click to add your text here click to add your text here click to add your text here .</a:t>
            </a:r>
          </a:p>
        </p:txBody>
      </p:sp>
    </p:spTree>
    <p:extLst>
      <p:ext uri="{BB962C8B-B14F-4D97-AF65-F5344CB8AC3E}">
        <p14:creationId xmlns:p14="http://schemas.microsoft.com/office/powerpoint/2010/main" val="266131258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2000"/>
                            </p:stCondLst>
                            <p:childTnLst>
                              <p:par>
                                <p:cTn id="48" presetID="22" presetClass="entr" presetSubtype="1"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p:nvPr/>
        </p:nvCxnSpPr>
        <p:spPr>
          <a:xfrm>
            <a:off x="6096000" y="2177143"/>
            <a:ext cx="0" cy="4680857"/>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燕尾形 2"/>
          <p:cNvSpPr/>
          <p:nvPr/>
        </p:nvSpPr>
        <p:spPr>
          <a:xfrm rot="16200000">
            <a:off x="5689600" y="1988457"/>
            <a:ext cx="812800" cy="812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16" name="组合 15"/>
          <p:cNvGrpSpPr/>
          <p:nvPr/>
        </p:nvGrpSpPr>
        <p:grpSpPr>
          <a:xfrm>
            <a:off x="5805714" y="4325256"/>
            <a:ext cx="580572" cy="580572"/>
            <a:chOff x="9559244" y="124959"/>
            <a:chExt cx="1143454" cy="1143454"/>
          </a:xfrm>
        </p:grpSpPr>
        <p:sp>
          <p:nvSpPr>
            <p:cNvPr id="17" name="椭圆 16"/>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8" name="椭圆 4"/>
            <p:cNvSpPr/>
            <p:nvPr/>
          </p:nvSpPr>
          <p:spPr>
            <a:xfrm>
              <a:off x="9850027" y="360023"/>
              <a:ext cx="561888" cy="673327"/>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9" name="组合 8"/>
          <p:cNvGrpSpPr/>
          <p:nvPr/>
        </p:nvGrpSpPr>
        <p:grpSpPr>
          <a:xfrm>
            <a:off x="3883542" y="359616"/>
            <a:ext cx="4424917" cy="1234825"/>
            <a:chOff x="8386922" y="2014885"/>
            <a:chExt cx="3674453" cy="1234825"/>
          </a:xfrm>
        </p:grpSpPr>
        <p:sp>
          <p:nvSpPr>
            <p:cNvPr id="10" name="矩形 9"/>
            <p:cNvSpPr/>
            <p:nvPr/>
          </p:nvSpPr>
          <p:spPr>
            <a:xfrm>
              <a:off x="8767167" y="2014885"/>
              <a:ext cx="2913962" cy="12348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dirty="0">
                  <a:solidFill>
                    <a:schemeClr val="accent2"/>
                  </a:solidFill>
                  <a:cs typeface="+mn-ea"/>
                  <a:sym typeface="+mn-lt"/>
                </a:rPr>
                <a:t>Company History</a:t>
              </a:r>
              <a:endParaRPr lang="zh-CN" altLang="en-US" sz="3200" b="1" dirty="0">
                <a:solidFill>
                  <a:schemeClr val="accent2"/>
                </a:solidFill>
                <a:cs typeface="+mn-ea"/>
                <a:sym typeface="+mn-lt"/>
              </a:endParaRPr>
            </a:p>
          </p:txBody>
        </p:sp>
        <p:sp>
          <p:nvSpPr>
            <p:cNvPr id="11" name="文本框 10"/>
            <p:cNvSpPr txBox="1"/>
            <p:nvPr/>
          </p:nvSpPr>
          <p:spPr>
            <a:xfrm>
              <a:off x="8386922" y="2578563"/>
              <a:ext cx="3674453" cy="257763"/>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12" name="组合 11"/>
          <p:cNvGrpSpPr/>
          <p:nvPr/>
        </p:nvGrpSpPr>
        <p:grpSpPr>
          <a:xfrm>
            <a:off x="6511864" y="4409677"/>
            <a:ext cx="3138321" cy="714656"/>
            <a:chOff x="8386921" y="2192795"/>
            <a:chExt cx="3138321" cy="714656"/>
          </a:xfrm>
        </p:grpSpPr>
        <p:sp>
          <p:nvSpPr>
            <p:cNvPr id="13" name="矩形 12"/>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4" name="文本框 13"/>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
        <p:nvSpPr>
          <p:cNvPr id="15" name="矩形 14"/>
          <p:cNvSpPr/>
          <p:nvPr/>
        </p:nvSpPr>
        <p:spPr>
          <a:xfrm>
            <a:off x="3881555" y="4174929"/>
            <a:ext cx="1924158" cy="91961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a:solidFill>
                  <a:schemeClr val="accent1"/>
                </a:solidFill>
                <a:cs typeface="+mn-ea"/>
                <a:sym typeface="+mn-lt"/>
              </a:rPr>
              <a:t>2018</a:t>
            </a:r>
            <a:endParaRPr lang="zh-CN" altLang="en-US" sz="4800" b="1" dirty="0">
              <a:solidFill>
                <a:schemeClr val="accent1"/>
              </a:solidFill>
              <a:cs typeface="+mn-ea"/>
              <a:sym typeface="+mn-lt"/>
            </a:endParaRPr>
          </a:p>
        </p:txBody>
      </p:sp>
    </p:spTree>
    <p:extLst>
      <p:ext uri="{BB962C8B-B14F-4D97-AF65-F5344CB8AC3E}">
        <p14:creationId xmlns:p14="http://schemas.microsoft.com/office/powerpoint/2010/main" val="92031476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27"/>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9" name="直接连接符 8"/>
          <p:cNvCxnSpPr/>
          <p:nvPr/>
        </p:nvCxnSpPr>
        <p:spPr>
          <a:xfrm>
            <a:off x="6096000" y="0"/>
            <a:ext cx="0" cy="685800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805714" y="3138714"/>
            <a:ext cx="580572" cy="580572"/>
            <a:chOff x="9559244" y="124959"/>
            <a:chExt cx="1143454" cy="1143454"/>
          </a:xfrm>
        </p:grpSpPr>
        <p:sp>
          <p:nvSpPr>
            <p:cNvPr id="25" name="椭圆 24"/>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6" name="椭圆 4"/>
            <p:cNvSpPr/>
            <p:nvPr/>
          </p:nvSpPr>
          <p:spPr>
            <a:xfrm>
              <a:off x="9794308" y="370158"/>
              <a:ext cx="673327" cy="653056"/>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sp>
        <p:nvSpPr>
          <p:cNvPr id="6" name="等腰三角形 5"/>
          <p:cNvSpPr/>
          <p:nvPr/>
        </p:nvSpPr>
        <p:spPr>
          <a:xfrm>
            <a:off x="6502400" y="714341"/>
            <a:ext cx="1277257" cy="1393371"/>
          </a:xfrm>
          <a:prstGeom prst="triangle">
            <a:avLst/>
          </a:prstGeom>
          <a:blipFill>
            <a:blip r:embed="rId3">
              <a:grayscl/>
            </a:blip>
            <a:srcRect/>
            <a:stretch>
              <a:fillRect l="-32167" r="-315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6633029" y="4934857"/>
            <a:ext cx="1741714" cy="957943"/>
          </a:xfrm>
          <a:prstGeom prst="rect">
            <a:avLst/>
          </a:prstGeom>
          <a:blipFill>
            <a:blip r:embed="rId4">
              <a:grayscl/>
            </a:blip>
            <a:srcRect/>
            <a:stretch>
              <a:fillRect t="-10651" b="-103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019800" y="1334826"/>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6019800" y="5337628"/>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6511864" y="3210808"/>
            <a:ext cx="3138321" cy="714656"/>
            <a:chOff x="8386921" y="2192795"/>
            <a:chExt cx="3138321" cy="714656"/>
          </a:xfrm>
        </p:grpSpPr>
        <p:sp>
          <p:nvSpPr>
            <p:cNvPr id="15" name="矩形 14"/>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6" name="文本框 15"/>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
        <p:nvSpPr>
          <p:cNvPr id="17" name="矩形 16"/>
          <p:cNvSpPr/>
          <p:nvPr/>
        </p:nvSpPr>
        <p:spPr>
          <a:xfrm>
            <a:off x="3881555" y="2980383"/>
            <a:ext cx="1924158" cy="91961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a:solidFill>
                  <a:schemeClr val="accent1"/>
                </a:solidFill>
                <a:cs typeface="+mn-ea"/>
                <a:sym typeface="+mn-lt"/>
              </a:rPr>
              <a:t>2017</a:t>
            </a:r>
            <a:endParaRPr lang="zh-CN" altLang="en-US" sz="4800" b="1" dirty="0">
              <a:solidFill>
                <a:schemeClr val="accent1"/>
              </a:solidFill>
              <a:cs typeface="+mn-ea"/>
              <a:sym typeface="+mn-lt"/>
            </a:endParaRPr>
          </a:p>
        </p:txBody>
      </p:sp>
      <p:grpSp>
        <p:nvGrpSpPr>
          <p:cNvPr id="18" name="组合 17"/>
          <p:cNvGrpSpPr/>
          <p:nvPr/>
        </p:nvGrpSpPr>
        <p:grpSpPr>
          <a:xfrm>
            <a:off x="2420651" y="979543"/>
            <a:ext cx="3138321" cy="714656"/>
            <a:chOff x="8386921" y="2192795"/>
            <a:chExt cx="3138321" cy="714656"/>
          </a:xfrm>
        </p:grpSpPr>
        <p:sp>
          <p:nvSpPr>
            <p:cNvPr id="19" name="矩形 18"/>
            <p:cNvSpPr/>
            <p:nvPr/>
          </p:nvSpPr>
          <p:spPr>
            <a:xfrm>
              <a:off x="9023291" y="2192795"/>
              <a:ext cx="2501951" cy="401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0" name="文本框 19"/>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grpSp>
        <p:nvGrpSpPr>
          <p:cNvPr id="21" name="组合 20"/>
          <p:cNvGrpSpPr/>
          <p:nvPr/>
        </p:nvGrpSpPr>
        <p:grpSpPr>
          <a:xfrm>
            <a:off x="2420651" y="4982345"/>
            <a:ext cx="3138321" cy="714656"/>
            <a:chOff x="8386921" y="2192795"/>
            <a:chExt cx="3138321" cy="714656"/>
          </a:xfrm>
        </p:grpSpPr>
        <p:sp>
          <p:nvSpPr>
            <p:cNvPr id="22" name="矩形 21"/>
            <p:cNvSpPr/>
            <p:nvPr/>
          </p:nvSpPr>
          <p:spPr>
            <a:xfrm>
              <a:off x="9023291" y="2192795"/>
              <a:ext cx="2501951" cy="401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3" name="文本框 22"/>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145641548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000"/>
                            </p:stCondLst>
                            <p:childTnLst>
                              <p:par>
                                <p:cTn id="25" presetID="2" presetClass="entr" presetSubtype="2"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1+#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 presetClass="entr" presetSubtype="8"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1+#ppt_w/2"/>
                                          </p:val>
                                        </p:tav>
                                        <p:tav tm="100000">
                                          <p:val>
                                            <p:strVal val="#ppt_x"/>
                                          </p:val>
                                        </p:tav>
                                      </p:tavLst>
                                    </p:anim>
                                    <p:anim calcmode="lin" valueType="num">
                                      <p:cBhvr additive="base">
                                        <p:cTn id="5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 name="直接连接符 6"/>
          <p:cNvCxnSpPr/>
          <p:nvPr/>
        </p:nvCxnSpPr>
        <p:spPr>
          <a:xfrm>
            <a:off x="6096000" y="0"/>
            <a:ext cx="0" cy="393337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805714" y="1658257"/>
            <a:ext cx="580572" cy="580572"/>
            <a:chOff x="9559244" y="124959"/>
            <a:chExt cx="1143454" cy="1143454"/>
          </a:xfrm>
        </p:grpSpPr>
        <p:sp>
          <p:nvSpPr>
            <p:cNvPr id="14" name="椭圆 13"/>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5" name="椭圆 4"/>
            <p:cNvSpPr/>
            <p:nvPr/>
          </p:nvSpPr>
          <p:spPr>
            <a:xfrm>
              <a:off x="9794308" y="385782"/>
              <a:ext cx="673327" cy="621808"/>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grpSp>
        <p:nvGrpSpPr>
          <p:cNvPr id="9" name="组合 8"/>
          <p:cNvGrpSpPr/>
          <p:nvPr/>
        </p:nvGrpSpPr>
        <p:grpSpPr>
          <a:xfrm>
            <a:off x="6511864" y="1699021"/>
            <a:ext cx="3138321" cy="714656"/>
            <a:chOff x="8386921" y="2192795"/>
            <a:chExt cx="3138321" cy="714656"/>
          </a:xfrm>
        </p:grpSpPr>
        <p:sp>
          <p:nvSpPr>
            <p:cNvPr id="10" name="矩形 9"/>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11" name="文本框 10"/>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
        <p:nvSpPr>
          <p:cNvPr id="12" name="矩形 11"/>
          <p:cNvSpPr/>
          <p:nvPr/>
        </p:nvSpPr>
        <p:spPr>
          <a:xfrm>
            <a:off x="3881555" y="1468596"/>
            <a:ext cx="1924158" cy="91961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a:solidFill>
                  <a:schemeClr val="accent1"/>
                </a:solidFill>
                <a:cs typeface="+mn-ea"/>
                <a:sym typeface="+mn-lt"/>
              </a:rPr>
              <a:t>2016</a:t>
            </a:r>
            <a:endParaRPr lang="zh-CN" altLang="en-US" sz="4800" b="1" dirty="0">
              <a:solidFill>
                <a:schemeClr val="accent1"/>
              </a:solidFill>
              <a:cs typeface="+mn-ea"/>
              <a:sym typeface="+mn-lt"/>
            </a:endParaRPr>
          </a:p>
        </p:txBody>
      </p:sp>
      <p:grpSp>
        <p:nvGrpSpPr>
          <p:cNvPr id="22" name="组合 21"/>
          <p:cNvGrpSpPr/>
          <p:nvPr/>
        </p:nvGrpSpPr>
        <p:grpSpPr>
          <a:xfrm>
            <a:off x="4843634" y="3657600"/>
            <a:ext cx="2501951" cy="1974792"/>
            <a:chOff x="4843634" y="3657600"/>
            <a:chExt cx="2501951" cy="1974792"/>
          </a:xfrm>
        </p:grpSpPr>
        <p:sp>
          <p:nvSpPr>
            <p:cNvPr id="6" name="矩形 5"/>
            <p:cNvSpPr/>
            <p:nvPr/>
          </p:nvSpPr>
          <p:spPr>
            <a:xfrm>
              <a:off x="4934857" y="3657600"/>
              <a:ext cx="2322286" cy="19747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4843634" y="4113415"/>
              <a:ext cx="2501951" cy="714656"/>
              <a:chOff x="8386922" y="2192795"/>
              <a:chExt cx="2501951" cy="714656"/>
            </a:xfrm>
          </p:grpSpPr>
          <p:sp>
            <p:nvSpPr>
              <p:cNvPr id="17" name="矩形 16"/>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18" name="文本框 17"/>
              <p:cNvSpPr txBox="1"/>
              <p:nvPr/>
            </p:nvSpPr>
            <p:spPr>
              <a:xfrm>
                <a:off x="8677429" y="2542351"/>
                <a:ext cx="1920936" cy="36510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800" dirty="0">
                    <a:solidFill>
                      <a:schemeClr val="bg1"/>
                    </a:solidFill>
                    <a:cs typeface="+mn-ea"/>
                    <a:sym typeface="+mn-lt"/>
                  </a:rPr>
                  <a:t>click to add your text here click to add your text here click to add your text here .</a:t>
                </a:r>
              </a:p>
            </p:txBody>
          </p:sp>
        </p:grpSp>
      </p:grpSp>
    </p:spTree>
    <p:extLst>
      <p:ext uri="{BB962C8B-B14F-4D97-AF65-F5344CB8AC3E}">
        <p14:creationId xmlns:p14="http://schemas.microsoft.com/office/powerpoint/2010/main" val="405116932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a:off x="2374899" y="0"/>
            <a:ext cx="9817101" cy="6858000"/>
          </a:xfrm>
          <a:custGeom>
            <a:avLst/>
            <a:gdLst>
              <a:gd name="connsiteX0" fmla="*/ 6868356 w 9817101"/>
              <a:gd name="connsiteY0" fmla="*/ 0 h 6858000"/>
              <a:gd name="connsiteX1" fmla="*/ 9817101 w 9817101"/>
              <a:gd name="connsiteY1" fmla="*/ 0 h 6858000"/>
              <a:gd name="connsiteX2" fmla="*/ 9817101 w 9817101"/>
              <a:gd name="connsiteY2" fmla="*/ 710128 h 6858000"/>
              <a:gd name="connsiteX3" fmla="*/ 3659945 w 9817101"/>
              <a:gd name="connsiteY3" fmla="*/ 6858000 h 6858000"/>
              <a:gd name="connsiteX4" fmla="*/ 0 w 98171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7101" h="6858000">
                <a:moveTo>
                  <a:pt x="6868356" y="0"/>
                </a:moveTo>
                <a:lnTo>
                  <a:pt x="9817101" y="0"/>
                </a:lnTo>
                <a:lnTo>
                  <a:pt x="9817101" y="710128"/>
                </a:lnTo>
                <a:lnTo>
                  <a:pt x="3659945" y="6858000"/>
                </a:lnTo>
                <a:lnTo>
                  <a:pt x="0" y="6858000"/>
                </a:lnTo>
                <a:close/>
              </a:path>
            </a:pathLst>
          </a:cu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7424337" y="395035"/>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a:off x="9213327" y="5094035"/>
            <a:ext cx="2103962" cy="1763965"/>
          </a:xfrm>
          <a:prstGeom prst="parallelogram">
            <a:avLst>
              <a:gd name="adj" fmla="val 1001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菱形 5"/>
          <p:cNvSpPr/>
          <p:nvPr/>
        </p:nvSpPr>
        <p:spPr>
          <a:xfrm>
            <a:off x="851239" y="1775462"/>
            <a:ext cx="4317664" cy="4317664"/>
          </a:xfrm>
          <a:prstGeom prst="diamond">
            <a:avLst/>
          </a:prstGeom>
          <a:blipFill>
            <a:blip r:embed="rId3">
              <a:grayscl/>
            </a:blip>
            <a:srcRect/>
            <a:stretch>
              <a:fillRect l="-25192" r="-250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菱形 6"/>
          <p:cNvSpPr/>
          <p:nvPr/>
        </p:nvSpPr>
        <p:spPr>
          <a:xfrm>
            <a:off x="3074852" y="661671"/>
            <a:ext cx="2108200" cy="2108200"/>
          </a:xfrm>
          <a:prstGeom prst="diamond">
            <a:avLst/>
          </a:prstGeom>
          <a:blipFill>
            <a:blip r:embed="rId4">
              <a:grayscl/>
            </a:blip>
            <a:srcRect/>
            <a:stretch>
              <a:fillRect l="-24306" r="-240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菱形 7"/>
          <p:cNvSpPr/>
          <p:nvPr/>
        </p:nvSpPr>
        <p:spPr>
          <a:xfrm>
            <a:off x="4188823" y="1775462"/>
            <a:ext cx="2108200" cy="2108200"/>
          </a:xfrm>
          <a:prstGeom prst="diamond">
            <a:avLst/>
          </a:prstGeom>
          <a:blipFill>
            <a:blip r:embed="rId5">
              <a:grayscl/>
            </a:blip>
            <a:srcRect/>
            <a:stretch>
              <a:fillRect l="-25180" r="-248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菱形 8"/>
          <p:cNvSpPr/>
          <p:nvPr/>
        </p:nvSpPr>
        <p:spPr>
          <a:xfrm>
            <a:off x="5296263" y="655319"/>
            <a:ext cx="2108200" cy="2108200"/>
          </a:xfrm>
          <a:prstGeom prst="diamond">
            <a:avLst/>
          </a:prstGeom>
          <a:blipFill>
            <a:blip r:embed="rId6">
              <a:grayscl/>
            </a:blip>
            <a:srcRect/>
            <a:stretch>
              <a:fillRect l="-25446" r="-251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菱形 9"/>
          <p:cNvSpPr/>
          <p:nvPr/>
        </p:nvSpPr>
        <p:spPr>
          <a:xfrm>
            <a:off x="4181203" y="4009455"/>
            <a:ext cx="2108200" cy="2108200"/>
          </a:xfrm>
          <a:prstGeom prst="diamond">
            <a:avLst/>
          </a:prstGeom>
          <a:blipFill>
            <a:blip r:embed="rId7">
              <a:grayscl/>
            </a:blip>
            <a:srcRect/>
            <a:stretch>
              <a:fillRect l="-25446" r="-251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菱形 10"/>
          <p:cNvSpPr/>
          <p:nvPr/>
        </p:nvSpPr>
        <p:spPr>
          <a:xfrm>
            <a:off x="5312615" y="2115544"/>
            <a:ext cx="3646190" cy="3646190"/>
          </a:xfrm>
          <a:prstGeom prst="diamond">
            <a:avLst/>
          </a:prstGeom>
          <a:blipFill>
            <a:blip r:embed="rId8">
              <a:grayscl/>
            </a:blip>
            <a:srcRect/>
            <a:stretch>
              <a:fillRect l="-39024" r="-387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2" name="直接连接符 11"/>
          <p:cNvCxnSpPr/>
          <p:nvPr/>
        </p:nvCxnSpPr>
        <p:spPr>
          <a:xfrm flipH="1">
            <a:off x="1880461" y="1750933"/>
            <a:ext cx="877476" cy="8761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481971" y="359616"/>
            <a:ext cx="4116541" cy="1006876"/>
            <a:chOff x="8386921" y="2014885"/>
            <a:chExt cx="4116541" cy="1006876"/>
          </a:xfrm>
        </p:grpSpPr>
        <p:sp>
          <p:nvSpPr>
            <p:cNvPr id="18" name="矩形 17"/>
            <p:cNvSpPr/>
            <p:nvPr/>
          </p:nvSpPr>
          <p:spPr>
            <a:xfrm>
              <a:off x="8386921" y="2014885"/>
              <a:ext cx="4116541" cy="643894"/>
            </a:xfrm>
            <a:prstGeom prst="rect">
              <a:avLst/>
            </a:prstGeom>
          </p:spPr>
          <p:txBody>
            <a:bodyPr wrap="square">
              <a:spAutoFit/>
              <a:scene3d>
                <a:camera prst="orthographicFront"/>
                <a:lightRig rig="threePt" dir="t"/>
              </a:scene3d>
              <a:sp3d contourW="12700"/>
            </a:bodyPr>
            <a:lstStyle/>
            <a:p>
              <a:pPr>
                <a:lnSpc>
                  <a:spcPct val="120000"/>
                </a:lnSpc>
              </a:pPr>
              <a:r>
                <a:rPr lang="en-US" altLang="zh-CN" sz="3200" b="1" dirty="0">
                  <a:solidFill>
                    <a:schemeClr val="accent2"/>
                  </a:solidFill>
                  <a:cs typeface="+mn-ea"/>
                  <a:sym typeface="+mn-lt"/>
                </a:rPr>
                <a:t>Company History</a:t>
              </a:r>
              <a:endParaRPr lang="zh-CN" altLang="en-US" sz="3200" b="1" dirty="0">
                <a:solidFill>
                  <a:schemeClr val="accent2"/>
                </a:solidFill>
                <a:cs typeface="+mn-ea"/>
                <a:sym typeface="+mn-lt"/>
              </a:endParaRPr>
            </a:p>
          </p:txBody>
        </p:sp>
        <p:sp>
          <p:nvSpPr>
            <p:cNvPr id="19" name="文本框 18"/>
            <p:cNvSpPr txBox="1"/>
            <p:nvPr/>
          </p:nvSpPr>
          <p:spPr>
            <a:xfrm>
              <a:off x="8386923" y="2578563"/>
              <a:ext cx="2592880" cy="44319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00" dirty="0">
                  <a:solidFill>
                    <a:schemeClr val="bg1">
                      <a:lumMod val="50000"/>
                    </a:schemeClr>
                  </a:solidFill>
                  <a:cs typeface="+mn-ea"/>
                  <a:sym typeface="+mn-lt"/>
                </a:rPr>
                <a:t>click to add your text here click to add your text here</a:t>
              </a:r>
            </a:p>
          </p:txBody>
        </p:sp>
      </p:grpSp>
      <p:grpSp>
        <p:nvGrpSpPr>
          <p:cNvPr id="20" name="组合 19"/>
          <p:cNvGrpSpPr/>
          <p:nvPr/>
        </p:nvGrpSpPr>
        <p:grpSpPr>
          <a:xfrm>
            <a:off x="8210890" y="1832851"/>
            <a:ext cx="3138321" cy="714656"/>
            <a:chOff x="8386921" y="2192795"/>
            <a:chExt cx="3138321" cy="714656"/>
          </a:xfrm>
        </p:grpSpPr>
        <p:sp>
          <p:nvSpPr>
            <p:cNvPr id="21" name="矩形 20"/>
            <p:cNvSpPr/>
            <p:nvPr/>
          </p:nvSpPr>
          <p:spPr>
            <a:xfrm>
              <a:off x="8386922" y="2192795"/>
              <a:ext cx="2501951" cy="401264"/>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75000"/>
                      <a:lumOff val="25000"/>
                    </a:schemeClr>
                  </a:solidFill>
                  <a:cs typeface="+mn-ea"/>
                  <a:sym typeface="+mn-lt"/>
                </a:rPr>
                <a:t>ADD YOUR TITLE</a:t>
              </a:r>
              <a:endParaRPr lang="zh-CN" altLang="en-US" b="1" dirty="0">
                <a:solidFill>
                  <a:schemeClr val="tx1">
                    <a:lumMod val="75000"/>
                    <a:lumOff val="25000"/>
                  </a:schemeClr>
                </a:solidFill>
                <a:cs typeface="+mn-ea"/>
                <a:sym typeface="+mn-lt"/>
              </a:endParaRPr>
            </a:p>
          </p:txBody>
        </p:sp>
        <p:sp>
          <p:nvSpPr>
            <p:cNvPr id="22" name="文本框 21"/>
            <p:cNvSpPr txBox="1"/>
            <p:nvPr/>
          </p:nvSpPr>
          <p:spPr>
            <a:xfrm>
              <a:off x="8386921" y="2542351"/>
              <a:ext cx="3138321" cy="36510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800" dirty="0">
                  <a:solidFill>
                    <a:schemeClr val="bg1">
                      <a:lumMod val="50000"/>
                    </a:schemeClr>
                  </a:solidFill>
                  <a:cs typeface="+mn-ea"/>
                  <a:sym typeface="+mn-lt"/>
                </a:rPr>
                <a:t>click to add your text here click to add your text here click to add your text here .</a:t>
              </a:r>
            </a:p>
          </p:txBody>
        </p:sp>
      </p:grpSp>
    </p:spTree>
    <p:extLst>
      <p:ext uri="{BB962C8B-B14F-4D97-AF65-F5344CB8AC3E}">
        <p14:creationId xmlns:p14="http://schemas.microsoft.com/office/powerpoint/2010/main" val="25064885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left)">
                                      <p:cBhvr>
                                        <p:cTn id="41" dur="500"/>
                                        <p:tgtEl>
                                          <p:spTgt spid="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par>
                          <p:cTn id="45" fill="hold">
                            <p:stCondLst>
                              <p:cond delay="1000"/>
                            </p:stCondLst>
                            <p:childTnLst>
                              <p:par>
                                <p:cTn id="46" presetID="2" presetClass="entr" presetSubtype="2"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1+#ppt_w/2"/>
                                          </p:val>
                                        </p:tav>
                                        <p:tav tm="100000">
                                          <p:val>
                                            <p:strVal val="#ppt_x"/>
                                          </p:val>
                                        </p:tav>
                                      </p:tavLst>
                                    </p:anim>
                                    <p:anim calcmode="lin" valueType="num">
                                      <p:cBhvr additive="base">
                                        <p:cTn id="49"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113640" y="2171701"/>
            <a:ext cx="9516259" cy="2742952"/>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133600" y="2303418"/>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p:cNvSpPr txBox="1"/>
          <p:nvPr/>
        </p:nvSpPr>
        <p:spPr>
          <a:xfrm>
            <a:off x="893763" y="733985"/>
            <a:ext cx="2710870"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accent2"/>
                </a:solidFill>
                <a:cs typeface="+mn-ea"/>
                <a:sym typeface="+mn-lt"/>
              </a:rPr>
              <a:t>PART 02</a:t>
            </a:r>
            <a:endParaRPr lang="zh-CN" altLang="en-US" sz="6000" dirty="0">
              <a:solidFill>
                <a:schemeClr val="accent2"/>
              </a:solidFill>
              <a:cs typeface="+mn-ea"/>
              <a:sym typeface="+mn-lt"/>
            </a:endParaRPr>
          </a:p>
        </p:txBody>
      </p:sp>
      <p:sp>
        <p:nvSpPr>
          <p:cNvPr id="18" name="文本框 17"/>
          <p:cNvSpPr txBox="1"/>
          <p:nvPr/>
        </p:nvSpPr>
        <p:spPr>
          <a:xfrm>
            <a:off x="3681536" y="2682712"/>
            <a:ext cx="4657878" cy="923330"/>
          </a:xfrm>
          <a:prstGeom prst="rect">
            <a:avLst/>
          </a:prstGeom>
          <a:noFill/>
        </p:spPr>
        <p:txBody>
          <a:bodyPr wrap="none" rtlCol="0">
            <a:spAutoFit/>
            <a:scene3d>
              <a:camera prst="orthographicFront"/>
              <a:lightRig rig="threePt" dir="t"/>
            </a:scene3d>
            <a:sp3d contourW="12700"/>
          </a:bodyPr>
          <a:lstStyle/>
          <a:p>
            <a:r>
              <a:rPr lang="en-US" altLang="zh-CN" sz="5400" b="1" dirty="0">
                <a:solidFill>
                  <a:schemeClr val="bg1"/>
                </a:solidFill>
                <a:cs typeface="+mn-ea"/>
                <a:sym typeface="+mn-lt"/>
              </a:rPr>
              <a:t>Product Service</a:t>
            </a:r>
            <a:endParaRPr lang="zh-CN" altLang="en-US" sz="5400" b="1" dirty="0">
              <a:solidFill>
                <a:schemeClr val="bg1"/>
              </a:solidFill>
              <a:cs typeface="+mn-ea"/>
              <a:sym typeface="+mn-lt"/>
            </a:endParaRPr>
          </a:p>
        </p:txBody>
      </p:sp>
      <p:sp>
        <p:nvSpPr>
          <p:cNvPr id="19" name="文本框 18"/>
          <p:cNvSpPr txBox="1"/>
          <p:nvPr/>
        </p:nvSpPr>
        <p:spPr>
          <a:xfrm>
            <a:off x="3681536" y="3662825"/>
            <a:ext cx="4251196" cy="56951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400" dirty="0">
                <a:solidFill>
                  <a:schemeClr val="bg1">
                    <a:lumMod val="65000"/>
                  </a:schemeClr>
                </a:solidFill>
                <a:cs typeface="+mn-ea"/>
                <a:sym typeface="+mn-lt"/>
              </a:rPr>
              <a:t>click to add your text here click to add your text here click to add your text here .</a:t>
            </a:r>
          </a:p>
        </p:txBody>
      </p:sp>
    </p:spTree>
    <p:extLst>
      <p:ext uri="{BB962C8B-B14F-4D97-AF65-F5344CB8AC3E}">
        <p14:creationId xmlns:p14="http://schemas.microsoft.com/office/powerpoint/2010/main" val="2583476020"/>
      </p:ext>
    </p:extLst>
  </p:cSld>
  <p:clrMapOvr>
    <a:masterClrMapping/>
  </p:clrMapOvr>
  <mc:AlternateContent xmlns:mc="http://schemas.openxmlformats.org/markup-compatibility/2006" xmlns:p14="http://schemas.microsoft.com/office/powerpoint/2010/main">
    <mc:Choice Requires="p14">
      <p:transition spd="slow" p14:dur="3000" advTm="0">
        <p14:shre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包图主题2">
  <a:themeElements>
    <a:clrScheme name="自定义 352">
      <a:dk1>
        <a:srgbClr val="000000"/>
      </a:dk1>
      <a:lt1>
        <a:srgbClr val="FFFFFF"/>
      </a:lt1>
      <a:dk2>
        <a:srgbClr val="778495"/>
      </a:dk2>
      <a:lt2>
        <a:srgbClr val="F0F0F0"/>
      </a:lt2>
      <a:accent1>
        <a:srgbClr val="F45137"/>
      </a:accent1>
      <a:accent2>
        <a:srgbClr val="2C2E32"/>
      </a:accent2>
      <a:accent3>
        <a:srgbClr val="F45137"/>
      </a:accent3>
      <a:accent4>
        <a:srgbClr val="2C2E32"/>
      </a:accent4>
      <a:accent5>
        <a:srgbClr val="F45137"/>
      </a:accent5>
      <a:accent6>
        <a:srgbClr val="2C2E32"/>
      </a:accent6>
      <a:hlink>
        <a:srgbClr val="F45137"/>
      </a:hlink>
      <a:folHlink>
        <a:srgbClr val="BFBFBF"/>
      </a:folHlink>
    </a:clrScheme>
    <a:fontScheme name="hvt3c3qu">
      <a:majorFont>
        <a:latin typeface="Calibri"/>
        <a:ea typeface="Microsoft YaHei"/>
        <a:cs typeface=""/>
      </a:majorFont>
      <a:minorFont>
        <a:latin typeface="Calibri"/>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489</TotalTime>
  <Words>1853</Words>
  <Application>Microsoft Office PowerPoint</Application>
  <PresentationFormat>Widescreen</PresentationFormat>
  <Paragraphs>184</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Microsoft YaHei</vt:lpstr>
      <vt:lpstr>Microsoft YaHei</vt:lpstr>
      <vt:lpstr>等线</vt:lpstr>
      <vt:lpstr>Arial</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admin</cp:lastModifiedBy>
  <cp:revision>75</cp:revision>
  <dcterms:created xsi:type="dcterms:W3CDTF">2017-08-18T03:02:00Z</dcterms:created>
  <dcterms:modified xsi:type="dcterms:W3CDTF">2021-09-23T16:12:58Z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